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60" r:id="rId5"/>
    <p:sldId id="259" r:id="rId6"/>
    <p:sldId id="258" r:id="rId7"/>
    <p:sldId id="266" r:id="rId8"/>
    <p:sldId id="265" r:id="rId9"/>
    <p:sldId id="264" r:id="rId10"/>
    <p:sldId id="269" r:id="rId11"/>
    <p:sldId id="263" r:id="rId12"/>
    <p:sldId id="262" r:id="rId13"/>
    <p:sldId id="267" r:id="rId14"/>
    <p:sldId id="268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83AF8-9F3D-4AF8-AB6F-A430B745F61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06914B1-EA40-4FB6-AA6B-A4F8379BF728}">
      <dgm:prSet phldrT="[Tekst]" custT="1"/>
      <dgm:spPr/>
      <dgm:t>
        <a:bodyPr/>
        <a:lstStyle/>
        <a:p>
          <a:r>
            <a:rPr lang="pl-PL" sz="1800" b="1" dirty="0">
              <a:latin typeface="+mn-lt"/>
              <a:cs typeface="Times New Roman" panose="02020603050405020304" pitchFamily="18" charset="0"/>
            </a:rPr>
            <a:t>Rozpoznanie:</a:t>
          </a:r>
        </a:p>
        <a:p>
          <a:r>
            <a:rPr lang="pl-PL" sz="1800" dirty="0">
              <a:latin typeface="+mn-lt"/>
              <a:cs typeface="Times New Roman" panose="02020603050405020304" pitchFamily="18" charset="0"/>
            </a:rPr>
            <a:t>ocena stanu wiedzy, umiejętności i motywacji pacjenta</a:t>
          </a:r>
        </a:p>
      </dgm:t>
    </dgm:pt>
    <dgm:pt modelId="{F0D8C784-AE42-4B3B-B103-8B8614B4888C}" type="parTrans" cxnId="{70F83C46-E7F0-4B4A-9C34-BA76398584F5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E46C01DA-FA36-4074-8E71-BC2D9E6C6FA2}" type="sibTrans" cxnId="{70F83C46-E7F0-4B4A-9C34-BA76398584F5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15C82423-8AF2-49A6-B67F-6A998F537A65}">
      <dgm:prSet phldrT="[Tekst]" custT="1"/>
      <dgm:spPr/>
      <dgm:t>
        <a:bodyPr/>
        <a:lstStyle/>
        <a:p>
          <a:r>
            <a:rPr lang="pl-PL" sz="1800" b="1">
              <a:latin typeface="+mn-lt"/>
              <a:cs typeface="Times New Roman" panose="02020603050405020304" pitchFamily="18" charset="0"/>
            </a:rPr>
            <a:t>Planowanie:</a:t>
          </a:r>
        </a:p>
        <a:p>
          <a:r>
            <a:rPr lang="pl-PL" sz="1800">
              <a:latin typeface="+mn-lt"/>
              <a:cs typeface="Times New Roman" panose="02020603050405020304" pitchFamily="18" charset="0"/>
            </a:rPr>
            <a:t>okreslenie celu głównego,</a:t>
          </a:r>
        </a:p>
        <a:p>
          <a:r>
            <a:rPr lang="pl-PL" sz="1800">
              <a:latin typeface="+mn-lt"/>
              <a:cs typeface="Times New Roman" panose="02020603050405020304" pitchFamily="18" charset="0"/>
            </a:rPr>
            <a:t>określenie celów szczegółowych</a:t>
          </a:r>
        </a:p>
      </dgm:t>
    </dgm:pt>
    <dgm:pt modelId="{91661B4F-0E6F-4FF8-B3AF-701B81A3B3F2}" type="parTrans" cxnId="{40411B62-0881-4691-9DBC-254FA0399329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9E86AE14-E7C2-457E-B13A-447F61DEB795}" type="sibTrans" cxnId="{40411B62-0881-4691-9DBC-254FA0399329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7394838B-8870-45C8-AE3C-73DF45CB4255}">
      <dgm:prSet phldrT="[Tekst]" custT="1"/>
      <dgm:spPr/>
      <dgm:t>
        <a:bodyPr/>
        <a:lstStyle/>
        <a:p>
          <a:r>
            <a:rPr lang="pl-PL" sz="1800" b="1" dirty="0">
              <a:latin typeface="+mn-lt"/>
              <a:cs typeface="Times New Roman" panose="02020603050405020304" pitchFamily="18" charset="0"/>
            </a:rPr>
            <a:t>Realizacja:</a:t>
          </a:r>
        </a:p>
        <a:p>
          <a:r>
            <a:rPr lang="pl-PL" sz="1800" dirty="0">
              <a:latin typeface="+mn-lt"/>
              <a:cs typeface="Times New Roman" panose="02020603050405020304" pitchFamily="18" charset="0"/>
            </a:rPr>
            <a:t>zgodna z planem,</a:t>
          </a:r>
        </a:p>
        <a:p>
          <a:r>
            <a:rPr lang="pl-PL" sz="1800" dirty="0">
              <a:latin typeface="+mn-lt"/>
              <a:cs typeface="Times New Roman" panose="02020603050405020304" pitchFamily="18" charset="0"/>
            </a:rPr>
            <a:t>koordynacja działań pedagogicznych</a:t>
          </a:r>
        </a:p>
      </dgm:t>
    </dgm:pt>
    <dgm:pt modelId="{31FF7687-1286-4D08-822F-B1638F38AEEE}" type="parTrans" cxnId="{7E24AAA0-D787-4969-A9D8-0BF1B734C1B9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0661AEC5-9586-4DA9-9339-665FC4494365}" type="sibTrans" cxnId="{7E24AAA0-D787-4969-A9D8-0BF1B734C1B9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2C3FDB69-A243-45E0-BC7E-56F6F7FEEF85}">
      <dgm:prSet custT="1"/>
      <dgm:spPr/>
      <dgm:t>
        <a:bodyPr/>
        <a:lstStyle/>
        <a:p>
          <a:r>
            <a:rPr lang="pl-PL" sz="1800" b="1" dirty="0">
              <a:latin typeface="+mn-lt"/>
              <a:cs typeface="Times New Roman" panose="02020603050405020304" pitchFamily="18" charset="0"/>
            </a:rPr>
            <a:t>Ocena:</a:t>
          </a:r>
        </a:p>
        <a:p>
          <a:r>
            <a:rPr lang="pl-PL" sz="1800" b="0" dirty="0">
              <a:latin typeface="+mn-lt"/>
              <a:cs typeface="Times New Roman" panose="02020603050405020304" pitchFamily="18" charset="0"/>
            </a:rPr>
            <a:t>stopień osiągnięcia celu głównego i celów szczegółowych</a:t>
          </a:r>
          <a:r>
            <a:rPr lang="pl-PL" sz="1800" b="1" dirty="0">
              <a:latin typeface="+mn-lt"/>
              <a:cs typeface="Times New Roman" panose="02020603050405020304" pitchFamily="18" charset="0"/>
            </a:rPr>
            <a:t> </a:t>
          </a:r>
        </a:p>
      </dgm:t>
    </dgm:pt>
    <dgm:pt modelId="{0CEF5326-A4C4-4B05-B50B-801A78A7891C}" type="parTrans" cxnId="{1AF0F029-77DF-4C61-8BFD-54A10DF22587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E20D3526-40FA-4FE4-9C2B-4EAE94A42A19}" type="sibTrans" cxnId="{1AF0F029-77DF-4C61-8BFD-54A10DF22587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14089050-4DFF-064B-985B-9EB1B8A6C0B4}" type="pres">
      <dgm:prSet presAssocID="{5BB83AF8-9F3D-4AF8-AB6F-A430B745F6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9C59133-B383-074A-B85A-1A6CB5716CB0}" type="pres">
      <dgm:prSet presAssocID="{206914B1-EA40-4FB6-AA6B-A4F8379BF728}" presName="node" presStyleLbl="node1" presStyleIdx="0" presStyleCnt="4" custLinFactNeighborX="45240" custLinFactNeighborY="83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445B3F-1F24-BF43-AE92-D7029DD7EDD4}" type="pres">
      <dgm:prSet presAssocID="{E46C01DA-FA36-4074-8E71-BC2D9E6C6FA2}" presName="sibTrans" presStyleCnt="0"/>
      <dgm:spPr/>
    </dgm:pt>
    <dgm:pt modelId="{7355F51D-F18F-FF43-9482-F61B61B0AAF0}" type="pres">
      <dgm:prSet presAssocID="{15C82423-8AF2-49A6-B67F-6A998F537A65}" presName="node" presStyleLbl="node1" presStyleIdx="1" presStyleCnt="4" custLinFactNeighborX="66851" custLinFactNeighborY="83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FDD294-D049-4D46-A3E0-BCC5F6FF16CE}" type="pres">
      <dgm:prSet presAssocID="{9E86AE14-E7C2-457E-B13A-447F61DEB795}" presName="sibTrans" presStyleCnt="0"/>
      <dgm:spPr/>
    </dgm:pt>
    <dgm:pt modelId="{F2331AEA-1918-3E4D-B307-EEE2C3E44492}" type="pres">
      <dgm:prSet presAssocID="{7394838B-8870-45C8-AE3C-73DF45CB4255}" presName="node" presStyleLbl="node1" presStyleIdx="2" presStyleCnt="4" custLinFactY="13820" custLinFactNeighborX="-42359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0C95B5-6501-EC48-AA57-87E519EB0DE2}" type="pres">
      <dgm:prSet presAssocID="{0661AEC5-9586-4DA9-9339-665FC4494365}" presName="sibTrans" presStyleCnt="0"/>
      <dgm:spPr/>
    </dgm:pt>
    <dgm:pt modelId="{5FA8D075-F5AC-6441-A8A7-7D81CB309983}" type="pres">
      <dgm:prSet presAssocID="{2C3FDB69-A243-45E0-BC7E-56F6F7FEEF85}" presName="node" presStyleLbl="node1" presStyleIdx="3" presStyleCnt="4" custLinFactNeighborX="-64545" custLinFactNeighborY="-24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0F83C46-E7F0-4B4A-9C34-BA76398584F5}" srcId="{5BB83AF8-9F3D-4AF8-AB6F-A430B745F61C}" destId="{206914B1-EA40-4FB6-AA6B-A4F8379BF728}" srcOrd="0" destOrd="0" parTransId="{F0D8C784-AE42-4B3B-B103-8B8614B4888C}" sibTransId="{E46C01DA-FA36-4074-8E71-BC2D9E6C6FA2}"/>
    <dgm:cxn modelId="{E3446AB4-F4B6-6C45-9E17-FBE709E54813}" type="presOf" srcId="{5BB83AF8-9F3D-4AF8-AB6F-A430B745F61C}" destId="{14089050-4DFF-064B-985B-9EB1B8A6C0B4}" srcOrd="0" destOrd="0" presId="urn:microsoft.com/office/officeart/2005/8/layout/default"/>
    <dgm:cxn modelId="{7E24AAA0-D787-4969-A9D8-0BF1B734C1B9}" srcId="{5BB83AF8-9F3D-4AF8-AB6F-A430B745F61C}" destId="{7394838B-8870-45C8-AE3C-73DF45CB4255}" srcOrd="2" destOrd="0" parTransId="{31FF7687-1286-4D08-822F-B1638F38AEEE}" sibTransId="{0661AEC5-9586-4DA9-9339-665FC4494365}"/>
    <dgm:cxn modelId="{4CBF8D12-CDEC-554B-AD4E-038E6591BBBB}" type="presOf" srcId="{2C3FDB69-A243-45E0-BC7E-56F6F7FEEF85}" destId="{5FA8D075-F5AC-6441-A8A7-7D81CB309983}" srcOrd="0" destOrd="0" presId="urn:microsoft.com/office/officeart/2005/8/layout/default"/>
    <dgm:cxn modelId="{8B7050A9-7497-E044-A2D4-BC7CCD3F4882}" type="presOf" srcId="{7394838B-8870-45C8-AE3C-73DF45CB4255}" destId="{F2331AEA-1918-3E4D-B307-EEE2C3E44492}" srcOrd="0" destOrd="0" presId="urn:microsoft.com/office/officeart/2005/8/layout/default"/>
    <dgm:cxn modelId="{2FD4E63C-818A-8A4F-AD81-CCD955E42BDF}" type="presOf" srcId="{15C82423-8AF2-49A6-B67F-6A998F537A65}" destId="{7355F51D-F18F-FF43-9482-F61B61B0AAF0}" srcOrd="0" destOrd="0" presId="urn:microsoft.com/office/officeart/2005/8/layout/default"/>
    <dgm:cxn modelId="{8755304D-E330-164F-846D-FDC8CEC99189}" type="presOf" srcId="{206914B1-EA40-4FB6-AA6B-A4F8379BF728}" destId="{99C59133-B383-074A-B85A-1A6CB5716CB0}" srcOrd="0" destOrd="0" presId="urn:microsoft.com/office/officeart/2005/8/layout/default"/>
    <dgm:cxn modelId="{1AF0F029-77DF-4C61-8BFD-54A10DF22587}" srcId="{5BB83AF8-9F3D-4AF8-AB6F-A430B745F61C}" destId="{2C3FDB69-A243-45E0-BC7E-56F6F7FEEF85}" srcOrd="3" destOrd="0" parTransId="{0CEF5326-A4C4-4B05-B50B-801A78A7891C}" sibTransId="{E20D3526-40FA-4FE4-9C2B-4EAE94A42A19}"/>
    <dgm:cxn modelId="{40411B62-0881-4691-9DBC-254FA0399329}" srcId="{5BB83AF8-9F3D-4AF8-AB6F-A430B745F61C}" destId="{15C82423-8AF2-49A6-B67F-6A998F537A65}" srcOrd="1" destOrd="0" parTransId="{91661B4F-0E6F-4FF8-B3AF-701B81A3B3F2}" sibTransId="{9E86AE14-E7C2-457E-B13A-447F61DEB795}"/>
    <dgm:cxn modelId="{5C82F932-533D-7F4D-9624-5B61A3ABF32D}" type="presParOf" srcId="{14089050-4DFF-064B-985B-9EB1B8A6C0B4}" destId="{99C59133-B383-074A-B85A-1A6CB5716CB0}" srcOrd="0" destOrd="0" presId="urn:microsoft.com/office/officeart/2005/8/layout/default"/>
    <dgm:cxn modelId="{12982FC6-7645-A84D-A4B6-398EADDD7489}" type="presParOf" srcId="{14089050-4DFF-064B-985B-9EB1B8A6C0B4}" destId="{28445B3F-1F24-BF43-AE92-D7029DD7EDD4}" srcOrd="1" destOrd="0" presId="urn:microsoft.com/office/officeart/2005/8/layout/default"/>
    <dgm:cxn modelId="{D807C273-52EE-8A47-A395-2900B307B6FA}" type="presParOf" srcId="{14089050-4DFF-064B-985B-9EB1B8A6C0B4}" destId="{7355F51D-F18F-FF43-9482-F61B61B0AAF0}" srcOrd="2" destOrd="0" presId="urn:microsoft.com/office/officeart/2005/8/layout/default"/>
    <dgm:cxn modelId="{922B2051-7077-BB42-A9E6-4476300658B7}" type="presParOf" srcId="{14089050-4DFF-064B-985B-9EB1B8A6C0B4}" destId="{62FDD294-D049-4D46-A3E0-BCC5F6FF16CE}" srcOrd="3" destOrd="0" presId="urn:microsoft.com/office/officeart/2005/8/layout/default"/>
    <dgm:cxn modelId="{C3271D8A-F19A-3244-A497-D413223D9747}" type="presParOf" srcId="{14089050-4DFF-064B-985B-9EB1B8A6C0B4}" destId="{F2331AEA-1918-3E4D-B307-EEE2C3E44492}" srcOrd="4" destOrd="0" presId="urn:microsoft.com/office/officeart/2005/8/layout/default"/>
    <dgm:cxn modelId="{9081F623-8539-9340-8AEE-E0350E1BC7BF}" type="presParOf" srcId="{14089050-4DFF-064B-985B-9EB1B8A6C0B4}" destId="{620C95B5-6501-EC48-AA57-87E519EB0DE2}" srcOrd="5" destOrd="0" presId="urn:microsoft.com/office/officeart/2005/8/layout/default"/>
    <dgm:cxn modelId="{33CCC24E-0D48-FC40-9CDB-E471B0DC6F03}" type="presParOf" srcId="{14089050-4DFF-064B-985B-9EB1B8A6C0B4}" destId="{5FA8D075-F5AC-6441-A8A7-7D81CB30998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48565-0F54-4859-A922-35F26FE585A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2A04FAF-0084-4EDE-AFBF-8A4817C71FDE}">
      <dgm:prSet custT="1"/>
      <dgm:spPr/>
      <dgm:t>
        <a:bodyPr/>
        <a:lstStyle/>
        <a:p>
          <a:pPr algn="just"/>
          <a:r>
            <a:rPr lang="pl-PL" sz="1400" dirty="0"/>
            <a:t>Unikaj wyczerpujących zajęć: podnoszenie ciężarów, ciężkich prac ogrodowych. </a:t>
          </a:r>
          <a:endParaRPr lang="en-US" sz="1400" dirty="0"/>
        </a:p>
      </dgm:t>
    </dgm:pt>
    <dgm:pt modelId="{8A18D889-609E-4DA1-BFAB-D657DAD85F7F}" type="parTrans" cxnId="{919E81ED-56ED-42C8-A893-7FA23A509DF3}">
      <dgm:prSet/>
      <dgm:spPr/>
      <dgm:t>
        <a:bodyPr/>
        <a:lstStyle/>
        <a:p>
          <a:pPr algn="just"/>
          <a:endParaRPr lang="en-US" sz="1600"/>
        </a:p>
      </dgm:t>
    </dgm:pt>
    <dgm:pt modelId="{EE3982F5-CADD-4003-B85C-61AC23608028}" type="sibTrans" cxnId="{919E81ED-56ED-42C8-A893-7FA23A509DF3}">
      <dgm:prSet/>
      <dgm:spPr/>
      <dgm:t>
        <a:bodyPr/>
        <a:lstStyle/>
        <a:p>
          <a:pPr algn="just"/>
          <a:endParaRPr lang="en-US" sz="1600"/>
        </a:p>
      </dgm:t>
    </dgm:pt>
    <dgm:pt modelId="{EE793A6D-0309-41AD-A8E2-B1BF6C7BB2FE}">
      <dgm:prSet custT="1"/>
      <dgm:spPr/>
      <dgm:t>
        <a:bodyPr/>
        <a:lstStyle/>
        <a:p>
          <a:pPr algn="just"/>
          <a:r>
            <a:rPr lang="pl-PL" sz="1400" dirty="0"/>
            <a:t>Możesz wykonywać drobne zajęcia domowe (np. przygotowywanie posiłków, słanie łóżka, drobne prace domowe). </a:t>
          </a:r>
          <a:endParaRPr lang="en-US" sz="1400" dirty="0"/>
        </a:p>
      </dgm:t>
    </dgm:pt>
    <dgm:pt modelId="{7E8261EC-9AB7-499C-86DE-72843AB3EB3D}" type="parTrans" cxnId="{0F03A81F-D9F9-4891-8D08-DEDF058163FB}">
      <dgm:prSet/>
      <dgm:spPr/>
      <dgm:t>
        <a:bodyPr/>
        <a:lstStyle/>
        <a:p>
          <a:pPr algn="just"/>
          <a:endParaRPr lang="en-US" sz="1600"/>
        </a:p>
      </dgm:t>
    </dgm:pt>
    <dgm:pt modelId="{508089BF-E5D1-4271-89F0-3450EA4CE67C}" type="sibTrans" cxnId="{0F03A81F-D9F9-4891-8D08-DEDF058163FB}">
      <dgm:prSet/>
      <dgm:spPr/>
      <dgm:t>
        <a:bodyPr/>
        <a:lstStyle/>
        <a:p>
          <a:pPr algn="just"/>
          <a:endParaRPr lang="en-US" sz="1600"/>
        </a:p>
      </dgm:t>
    </dgm:pt>
    <dgm:pt modelId="{DE36D9C3-CA01-46CC-BF77-56DB70E7EC2D}">
      <dgm:prSet custT="1"/>
      <dgm:spPr/>
      <dgm:t>
        <a:bodyPr/>
        <a:lstStyle/>
        <a:p>
          <a:pPr algn="just"/>
          <a:r>
            <a:rPr lang="pl-PL" sz="1400" dirty="0"/>
            <a:t>Unikaj noszenia obcisłych i szorstkich ubrań, mogących drażnić ranę, ubrania luźne będą najodpowiedniejsze. </a:t>
          </a:r>
          <a:endParaRPr lang="en-US" sz="1400" dirty="0"/>
        </a:p>
      </dgm:t>
    </dgm:pt>
    <dgm:pt modelId="{38F91A0E-082E-46B4-98F3-33946136C552}" type="parTrans" cxnId="{07DD3A27-9356-49FD-BDDC-FA65F65C005A}">
      <dgm:prSet/>
      <dgm:spPr/>
      <dgm:t>
        <a:bodyPr/>
        <a:lstStyle/>
        <a:p>
          <a:pPr algn="just"/>
          <a:endParaRPr lang="en-US" sz="1600"/>
        </a:p>
      </dgm:t>
    </dgm:pt>
    <dgm:pt modelId="{61391182-0C68-4973-82D3-35AADC07309A}" type="sibTrans" cxnId="{07DD3A27-9356-49FD-BDDC-FA65F65C005A}">
      <dgm:prSet/>
      <dgm:spPr/>
      <dgm:t>
        <a:bodyPr/>
        <a:lstStyle/>
        <a:p>
          <a:pPr algn="just"/>
          <a:endParaRPr lang="en-US" sz="1600"/>
        </a:p>
      </dgm:t>
    </dgm:pt>
    <dgm:pt modelId="{3147696C-06A4-4C97-AEE1-5494C676D205}">
      <dgm:prSet custT="1"/>
      <dgm:spPr/>
      <dgm:t>
        <a:bodyPr/>
        <a:lstStyle/>
        <a:p>
          <a:pPr algn="just"/>
          <a:r>
            <a:rPr lang="pl-PL" sz="1400" dirty="0"/>
            <a:t>Noś wytrzymałe i wygodne obuwie na niskich obcasach. Staraj się nosić tylko luźne bawełniane skarpetki.</a:t>
          </a:r>
          <a:endParaRPr lang="en-US" sz="1400" dirty="0"/>
        </a:p>
      </dgm:t>
    </dgm:pt>
    <dgm:pt modelId="{3EA33441-71CA-43E2-A07E-C8EBC0F03A7B}" type="parTrans" cxnId="{53D2FEB0-A6E5-496B-B84B-9B4323003D8A}">
      <dgm:prSet/>
      <dgm:spPr/>
      <dgm:t>
        <a:bodyPr/>
        <a:lstStyle/>
        <a:p>
          <a:pPr algn="just"/>
          <a:endParaRPr lang="en-US" sz="1600"/>
        </a:p>
      </dgm:t>
    </dgm:pt>
    <dgm:pt modelId="{B507B85C-61D6-492A-8E4D-1B35B1116010}" type="sibTrans" cxnId="{53D2FEB0-A6E5-496B-B84B-9B4323003D8A}">
      <dgm:prSet/>
      <dgm:spPr/>
      <dgm:t>
        <a:bodyPr/>
        <a:lstStyle/>
        <a:p>
          <a:pPr algn="just"/>
          <a:endParaRPr lang="en-US" sz="1600"/>
        </a:p>
      </dgm:t>
    </dgm:pt>
    <dgm:pt modelId="{9284B04C-A904-43AC-95FA-B208CC409D5E}">
      <dgm:prSet custT="1"/>
      <dgm:spPr/>
      <dgm:t>
        <a:bodyPr/>
        <a:lstStyle/>
        <a:p>
          <a:pPr algn="just"/>
          <a:r>
            <a:rPr lang="pl-PL" sz="1400" dirty="0"/>
            <a:t>Regularnie i o tej samej porze zażywaj zalecone dawki leków. </a:t>
          </a:r>
          <a:endParaRPr lang="en-US" sz="1400" dirty="0"/>
        </a:p>
      </dgm:t>
    </dgm:pt>
    <dgm:pt modelId="{51E16F1D-8DFA-4DDF-B453-2E9508C2BE54}" type="parTrans" cxnId="{79123CD5-2B53-4381-A917-9FFDFDA00EFC}">
      <dgm:prSet/>
      <dgm:spPr/>
      <dgm:t>
        <a:bodyPr/>
        <a:lstStyle/>
        <a:p>
          <a:pPr algn="just"/>
          <a:endParaRPr lang="en-US" sz="1600"/>
        </a:p>
      </dgm:t>
    </dgm:pt>
    <dgm:pt modelId="{8E8F94FB-F38F-45E8-B2AD-55E3749DDE9D}" type="sibTrans" cxnId="{79123CD5-2B53-4381-A917-9FFDFDA00EFC}">
      <dgm:prSet/>
      <dgm:spPr/>
      <dgm:t>
        <a:bodyPr/>
        <a:lstStyle/>
        <a:p>
          <a:pPr algn="just"/>
          <a:endParaRPr lang="en-US" sz="1600"/>
        </a:p>
      </dgm:t>
    </dgm:pt>
    <dgm:pt modelId="{C41BD8B9-B630-4CD9-AD55-DA5943692420}">
      <dgm:prSet custT="1"/>
      <dgm:spPr/>
      <dgm:t>
        <a:bodyPr/>
        <a:lstStyle/>
        <a:p>
          <a:pPr algn="just"/>
          <a:r>
            <a:rPr lang="pl-PL" sz="1400" dirty="0"/>
            <a:t>Dbaj o higienę osobistą. Codziennie bierz prysznic, unikając zimnej lub bardzo gorącej wody. </a:t>
          </a:r>
          <a:endParaRPr lang="en-US" sz="1400" dirty="0"/>
        </a:p>
      </dgm:t>
    </dgm:pt>
    <dgm:pt modelId="{1DDBDDA0-77ED-4D98-A8BB-04D18BBECCAB}" type="parTrans" cxnId="{BF7CFA77-117A-43D4-B955-8B76BF31F023}">
      <dgm:prSet/>
      <dgm:spPr/>
      <dgm:t>
        <a:bodyPr/>
        <a:lstStyle/>
        <a:p>
          <a:pPr algn="just"/>
          <a:endParaRPr lang="en-US" sz="1600"/>
        </a:p>
      </dgm:t>
    </dgm:pt>
    <dgm:pt modelId="{E3C494E7-EE65-484D-A585-5AC4A9BCEEFB}" type="sibTrans" cxnId="{BF7CFA77-117A-43D4-B955-8B76BF31F023}">
      <dgm:prSet/>
      <dgm:spPr/>
      <dgm:t>
        <a:bodyPr/>
        <a:lstStyle/>
        <a:p>
          <a:pPr algn="just"/>
          <a:endParaRPr lang="en-US" sz="1600"/>
        </a:p>
      </dgm:t>
    </dgm:pt>
    <dgm:pt modelId="{77F25135-D38B-47BF-A261-A6A5F98B85F6}">
      <dgm:prSet custT="1"/>
      <dgm:spPr/>
      <dgm:t>
        <a:bodyPr/>
        <a:lstStyle/>
        <a:p>
          <a:pPr algn="just"/>
          <a:r>
            <a:rPr lang="pl-PL" sz="1400" dirty="0"/>
            <a:t>Rzuć palenie. Pamiętaj, że możesz skorzystać z Poradni Antynikotynowej, która zajmuje się leczeniem osób uzależnionych od tytoniu, która działa w Uniwersyteckim Centrum Klinicznym.</a:t>
          </a:r>
          <a:endParaRPr lang="en-US" sz="1400" dirty="0"/>
        </a:p>
      </dgm:t>
    </dgm:pt>
    <dgm:pt modelId="{F09AEE70-4426-4F7F-8DD3-7F2EDDC81C30}" type="parTrans" cxnId="{F5225A47-C6B4-4C9A-ADEC-826CB605D29F}">
      <dgm:prSet/>
      <dgm:spPr/>
      <dgm:t>
        <a:bodyPr/>
        <a:lstStyle/>
        <a:p>
          <a:pPr algn="just"/>
          <a:endParaRPr lang="en-US" sz="1600"/>
        </a:p>
      </dgm:t>
    </dgm:pt>
    <dgm:pt modelId="{7F6990D6-0BCC-4C6B-B12E-CE8A48E6DD4E}" type="sibTrans" cxnId="{F5225A47-C6B4-4C9A-ADEC-826CB605D29F}">
      <dgm:prSet/>
      <dgm:spPr/>
      <dgm:t>
        <a:bodyPr/>
        <a:lstStyle/>
        <a:p>
          <a:pPr algn="just"/>
          <a:endParaRPr lang="en-US" sz="1600"/>
        </a:p>
      </dgm:t>
    </dgm:pt>
    <dgm:pt modelId="{E508FC69-01C8-4A0D-831F-A9C88FD0E212}">
      <dgm:prSet custT="1"/>
      <dgm:spPr/>
      <dgm:t>
        <a:bodyPr/>
        <a:lstStyle/>
        <a:p>
          <a:pPr algn="just"/>
          <a:r>
            <a:rPr lang="pl-PL" sz="1400"/>
            <a:t>Nie spożywaj alkoholu.</a:t>
          </a:r>
          <a:endParaRPr lang="en-US" sz="1400"/>
        </a:p>
      </dgm:t>
    </dgm:pt>
    <dgm:pt modelId="{48DB5108-B930-49FA-8CD9-78267A5D0B8B}" type="parTrans" cxnId="{9BC21299-9D70-453D-8EB0-32FD24A41E5A}">
      <dgm:prSet/>
      <dgm:spPr/>
      <dgm:t>
        <a:bodyPr/>
        <a:lstStyle/>
        <a:p>
          <a:pPr algn="just"/>
          <a:endParaRPr lang="en-US" sz="1600"/>
        </a:p>
      </dgm:t>
    </dgm:pt>
    <dgm:pt modelId="{F8153C26-8A78-4790-9C76-5C726C584C88}" type="sibTrans" cxnId="{9BC21299-9D70-453D-8EB0-32FD24A41E5A}">
      <dgm:prSet/>
      <dgm:spPr/>
      <dgm:t>
        <a:bodyPr/>
        <a:lstStyle/>
        <a:p>
          <a:pPr algn="just"/>
          <a:endParaRPr lang="en-US" sz="1600"/>
        </a:p>
      </dgm:t>
    </dgm:pt>
    <dgm:pt modelId="{8DCB3702-9F34-4553-AB06-0D023F339490}">
      <dgm:prSet custT="1"/>
      <dgm:spPr/>
      <dgm:t>
        <a:bodyPr/>
        <a:lstStyle/>
        <a:p>
          <a:pPr algn="just"/>
          <a:r>
            <a:rPr lang="pl-PL" sz="1400" dirty="0"/>
            <a:t>W przypadku współistnienia cukrzycy pamiętaj o szkodliwości nadmiernych wahań glikemii, nie dopuszczaj do hipoglikemii, utrzymuj prawidłowe stężenia glukozy we krwi. Wspieraj terapię odpowiednią dietą oraz regularnym wysiłkiem fizycznym. Dokonuj samodzielnie pomiaru glikemii z wykorzystaniem </a:t>
          </a:r>
          <a:r>
            <a:rPr lang="pl-PL" sz="1400" dirty="0" err="1"/>
            <a:t>glukometru</a:t>
          </a:r>
          <a:r>
            <a:rPr lang="pl-PL" sz="1100" dirty="0"/>
            <a:t>.</a:t>
          </a:r>
          <a:endParaRPr lang="en-US" sz="1100" dirty="0"/>
        </a:p>
      </dgm:t>
    </dgm:pt>
    <dgm:pt modelId="{D9B2C97B-C6DD-456C-AFEE-C5949D4AE016}" type="parTrans" cxnId="{8AF777B1-4C55-4613-BB1D-62072D16E0B6}">
      <dgm:prSet/>
      <dgm:spPr/>
      <dgm:t>
        <a:bodyPr/>
        <a:lstStyle/>
        <a:p>
          <a:pPr algn="just"/>
          <a:endParaRPr lang="en-US" sz="1600"/>
        </a:p>
      </dgm:t>
    </dgm:pt>
    <dgm:pt modelId="{9E8953F7-3A4E-4265-BC48-1A90AD517BA8}" type="sibTrans" cxnId="{8AF777B1-4C55-4613-BB1D-62072D16E0B6}">
      <dgm:prSet/>
      <dgm:spPr/>
      <dgm:t>
        <a:bodyPr/>
        <a:lstStyle/>
        <a:p>
          <a:pPr algn="just"/>
          <a:endParaRPr lang="en-US" sz="1600"/>
        </a:p>
      </dgm:t>
    </dgm:pt>
    <dgm:pt modelId="{542A76B0-14CA-8749-8339-EE30B7F82669}" type="pres">
      <dgm:prSet presAssocID="{8D048565-0F54-4859-A922-35F26FE585A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3BE27202-F109-3B46-A2FD-67BC8676033F}" type="pres">
      <dgm:prSet presAssocID="{32A04FAF-0084-4EDE-AFBF-8A4817C71FDE}" presName="thickLine" presStyleLbl="alignNode1" presStyleIdx="0" presStyleCnt="9"/>
      <dgm:spPr/>
    </dgm:pt>
    <dgm:pt modelId="{22514DE6-5422-974F-8FF6-79811890AA66}" type="pres">
      <dgm:prSet presAssocID="{32A04FAF-0084-4EDE-AFBF-8A4817C71FDE}" presName="horz1" presStyleCnt="0"/>
      <dgm:spPr/>
    </dgm:pt>
    <dgm:pt modelId="{AFDE853D-0DCF-DE46-8500-7206CEFE9E6E}" type="pres">
      <dgm:prSet presAssocID="{32A04FAF-0084-4EDE-AFBF-8A4817C71FDE}" presName="tx1" presStyleLbl="revTx" presStyleIdx="0" presStyleCnt="9"/>
      <dgm:spPr/>
      <dgm:t>
        <a:bodyPr/>
        <a:lstStyle/>
        <a:p>
          <a:endParaRPr lang="pl-PL"/>
        </a:p>
      </dgm:t>
    </dgm:pt>
    <dgm:pt modelId="{ADD35C0E-BFB9-7249-856F-090F1C3E1581}" type="pres">
      <dgm:prSet presAssocID="{32A04FAF-0084-4EDE-AFBF-8A4817C71FDE}" presName="vert1" presStyleCnt="0"/>
      <dgm:spPr/>
    </dgm:pt>
    <dgm:pt modelId="{FE93E959-9589-F744-93CC-73A4EEB8B0CF}" type="pres">
      <dgm:prSet presAssocID="{EE793A6D-0309-41AD-A8E2-B1BF6C7BB2FE}" presName="thickLine" presStyleLbl="alignNode1" presStyleIdx="1" presStyleCnt="9"/>
      <dgm:spPr/>
    </dgm:pt>
    <dgm:pt modelId="{FB5DF966-462F-3F43-9764-AD723FB40B79}" type="pres">
      <dgm:prSet presAssocID="{EE793A6D-0309-41AD-A8E2-B1BF6C7BB2FE}" presName="horz1" presStyleCnt="0"/>
      <dgm:spPr/>
    </dgm:pt>
    <dgm:pt modelId="{8F87BDC6-4E80-2A4D-9DC6-3D17CDBB44FD}" type="pres">
      <dgm:prSet presAssocID="{EE793A6D-0309-41AD-A8E2-B1BF6C7BB2FE}" presName="tx1" presStyleLbl="revTx" presStyleIdx="1" presStyleCnt="9"/>
      <dgm:spPr/>
      <dgm:t>
        <a:bodyPr/>
        <a:lstStyle/>
        <a:p>
          <a:endParaRPr lang="pl-PL"/>
        </a:p>
      </dgm:t>
    </dgm:pt>
    <dgm:pt modelId="{39346EDD-86A3-0C4C-ABE9-C3FACBA4BDEA}" type="pres">
      <dgm:prSet presAssocID="{EE793A6D-0309-41AD-A8E2-B1BF6C7BB2FE}" presName="vert1" presStyleCnt="0"/>
      <dgm:spPr/>
    </dgm:pt>
    <dgm:pt modelId="{52C5597F-8AB2-E043-8E88-0D7A28D3A84D}" type="pres">
      <dgm:prSet presAssocID="{DE36D9C3-CA01-46CC-BF77-56DB70E7EC2D}" presName="thickLine" presStyleLbl="alignNode1" presStyleIdx="2" presStyleCnt="9"/>
      <dgm:spPr/>
    </dgm:pt>
    <dgm:pt modelId="{54129DC2-3D5E-4749-A650-2259493A5411}" type="pres">
      <dgm:prSet presAssocID="{DE36D9C3-CA01-46CC-BF77-56DB70E7EC2D}" presName="horz1" presStyleCnt="0"/>
      <dgm:spPr/>
    </dgm:pt>
    <dgm:pt modelId="{EC85E9D3-7556-EF43-9947-D12A0570212A}" type="pres">
      <dgm:prSet presAssocID="{DE36D9C3-CA01-46CC-BF77-56DB70E7EC2D}" presName="tx1" presStyleLbl="revTx" presStyleIdx="2" presStyleCnt="9"/>
      <dgm:spPr/>
      <dgm:t>
        <a:bodyPr/>
        <a:lstStyle/>
        <a:p>
          <a:endParaRPr lang="pl-PL"/>
        </a:p>
      </dgm:t>
    </dgm:pt>
    <dgm:pt modelId="{C8C288F6-C944-DC48-8822-8A4BCD6175C0}" type="pres">
      <dgm:prSet presAssocID="{DE36D9C3-CA01-46CC-BF77-56DB70E7EC2D}" presName="vert1" presStyleCnt="0"/>
      <dgm:spPr/>
    </dgm:pt>
    <dgm:pt modelId="{6367DB23-7792-4D41-97CD-80612931AAB8}" type="pres">
      <dgm:prSet presAssocID="{3147696C-06A4-4C97-AEE1-5494C676D205}" presName="thickLine" presStyleLbl="alignNode1" presStyleIdx="3" presStyleCnt="9"/>
      <dgm:spPr/>
    </dgm:pt>
    <dgm:pt modelId="{ECBE4063-D4A1-9A4E-9405-DF53CBAFF800}" type="pres">
      <dgm:prSet presAssocID="{3147696C-06A4-4C97-AEE1-5494C676D205}" presName="horz1" presStyleCnt="0"/>
      <dgm:spPr/>
    </dgm:pt>
    <dgm:pt modelId="{F1655241-F468-F645-930D-CAAEEB9C7B35}" type="pres">
      <dgm:prSet presAssocID="{3147696C-06A4-4C97-AEE1-5494C676D205}" presName="tx1" presStyleLbl="revTx" presStyleIdx="3" presStyleCnt="9"/>
      <dgm:spPr/>
      <dgm:t>
        <a:bodyPr/>
        <a:lstStyle/>
        <a:p>
          <a:endParaRPr lang="pl-PL"/>
        </a:p>
      </dgm:t>
    </dgm:pt>
    <dgm:pt modelId="{3866EC99-BA54-3B46-B26F-68FDACC898CD}" type="pres">
      <dgm:prSet presAssocID="{3147696C-06A4-4C97-AEE1-5494C676D205}" presName="vert1" presStyleCnt="0"/>
      <dgm:spPr/>
    </dgm:pt>
    <dgm:pt modelId="{F557407E-4124-9B44-96B5-8350E9B17D72}" type="pres">
      <dgm:prSet presAssocID="{9284B04C-A904-43AC-95FA-B208CC409D5E}" presName="thickLine" presStyleLbl="alignNode1" presStyleIdx="4" presStyleCnt="9"/>
      <dgm:spPr/>
    </dgm:pt>
    <dgm:pt modelId="{94F6C8A4-7AF7-2641-AF1A-08C0DFC4CB77}" type="pres">
      <dgm:prSet presAssocID="{9284B04C-A904-43AC-95FA-B208CC409D5E}" presName="horz1" presStyleCnt="0"/>
      <dgm:spPr/>
    </dgm:pt>
    <dgm:pt modelId="{48EB3DD8-2254-BB4E-B966-A58307353501}" type="pres">
      <dgm:prSet presAssocID="{9284B04C-A904-43AC-95FA-B208CC409D5E}" presName="tx1" presStyleLbl="revTx" presStyleIdx="4" presStyleCnt="9"/>
      <dgm:spPr/>
      <dgm:t>
        <a:bodyPr/>
        <a:lstStyle/>
        <a:p>
          <a:endParaRPr lang="pl-PL"/>
        </a:p>
      </dgm:t>
    </dgm:pt>
    <dgm:pt modelId="{0CC1F111-7301-1C45-B6EC-22659F7AAA08}" type="pres">
      <dgm:prSet presAssocID="{9284B04C-A904-43AC-95FA-B208CC409D5E}" presName="vert1" presStyleCnt="0"/>
      <dgm:spPr/>
    </dgm:pt>
    <dgm:pt modelId="{A220E4D6-1255-4A4E-A373-DCDAC7980928}" type="pres">
      <dgm:prSet presAssocID="{C41BD8B9-B630-4CD9-AD55-DA5943692420}" presName="thickLine" presStyleLbl="alignNode1" presStyleIdx="5" presStyleCnt="9"/>
      <dgm:spPr/>
    </dgm:pt>
    <dgm:pt modelId="{A56C3B0A-79C7-9649-B938-083EBB85F413}" type="pres">
      <dgm:prSet presAssocID="{C41BD8B9-B630-4CD9-AD55-DA5943692420}" presName="horz1" presStyleCnt="0"/>
      <dgm:spPr/>
    </dgm:pt>
    <dgm:pt modelId="{8A2E7CB5-2E48-E541-9950-0CD820A22B1E}" type="pres">
      <dgm:prSet presAssocID="{C41BD8B9-B630-4CD9-AD55-DA5943692420}" presName="tx1" presStyleLbl="revTx" presStyleIdx="5" presStyleCnt="9"/>
      <dgm:spPr/>
      <dgm:t>
        <a:bodyPr/>
        <a:lstStyle/>
        <a:p>
          <a:endParaRPr lang="pl-PL"/>
        </a:p>
      </dgm:t>
    </dgm:pt>
    <dgm:pt modelId="{B8965BB3-E6E0-A74D-9894-47BCC79EA02A}" type="pres">
      <dgm:prSet presAssocID="{C41BD8B9-B630-4CD9-AD55-DA5943692420}" presName="vert1" presStyleCnt="0"/>
      <dgm:spPr/>
    </dgm:pt>
    <dgm:pt modelId="{1154233A-A57C-034E-AAE9-F9865A0796AD}" type="pres">
      <dgm:prSet presAssocID="{77F25135-D38B-47BF-A261-A6A5F98B85F6}" presName="thickLine" presStyleLbl="alignNode1" presStyleIdx="6" presStyleCnt="9"/>
      <dgm:spPr/>
    </dgm:pt>
    <dgm:pt modelId="{5B0D35AB-661C-8445-80CB-7AABCE58EB81}" type="pres">
      <dgm:prSet presAssocID="{77F25135-D38B-47BF-A261-A6A5F98B85F6}" presName="horz1" presStyleCnt="0"/>
      <dgm:spPr/>
    </dgm:pt>
    <dgm:pt modelId="{374EF2AE-CF24-4A42-88F1-30AB0CB0CC7A}" type="pres">
      <dgm:prSet presAssocID="{77F25135-D38B-47BF-A261-A6A5F98B85F6}" presName="tx1" presStyleLbl="revTx" presStyleIdx="6" presStyleCnt="9"/>
      <dgm:spPr/>
      <dgm:t>
        <a:bodyPr/>
        <a:lstStyle/>
        <a:p>
          <a:endParaRPr lang="pl-PL"/>
        </a:p>
      </dgm:t>
    </dgm:pt>
    <dgm:pt modelId="{6C211278-6DB7-3449-BFE7-275833E8BB4C}" type="pres">
      <dgm:prSet presAssocID="{77F25135-D38B-47BF-A261-A6A5F98B85F6}" presName="vert1" presStyleCnt="0"/>
      <dgm:spPr/>
    </dgm:pt>
    <dgm:pt modelId="{A543AD40-9E24-4B48-9E4E-1507E7DC76F6}" type="pres">
      <dgm:prSet presAssocID="{E508FC69-01C8-4A0D-831F-A9C88FD0E212}" presName="thickLine" presStyleLbl="alignNode1" presStyleIdx="7" presStyleCnt="9"/>
      <dgm:spPr/>
    </dgm:pt>
    <dgm:pt modelId="{B3492309-67C3-2748-AF59-BAD6B99EC0BA}" type="pres">
      <dgm:prSet presAssocID="{E508FC69-01C8-4A0D-831F-A9C88FD0E212}" presName="horz1" presStyleCnt="0"/>
      <dgm:spPr/>
    </dgm:pt>
    <dgm:pt modelId="{3B8C6FF1-5D6D-1849-BE51-DB9E411F993C}" type="pres">
      <dgm:prSet presAssocID="{E508FC69-01C8-4A0D-831F-A9C88FD0E212}" presName="tx1" presStyleLbl="revTx" presStyleIdx="7" presStyleCnt="9"/>
      <dgm:spPr/>
      <dgm:t>
        <a:bodyPr/>
        <a:lstStyle/>
        <a:p>
          <a:endParaRPr lang="pl-PL"/>
        </a:p>
      </dgm:t>
    </dgm:pt>
    <dgm:pt modelId="{FB12A040-6ACE-4A4F-AC8D-4BA64304F4EB}" type="pres">
      <dgm:prSet presAssocID="{E508FC69-01C8-4A0D-831F-A9C88FD0E212}" presName="vert1" presStyleCnt="0"/>
      <dgm:spPr/>
    </dgm:pt>
    <dgm:pt modelId="{0D00BE84-F81E-034D-8A62-8471F6F1AF92}" type="pres">
      <dgm:prSet presAssocID="{8DCB3702-9F34-4553-AB06-0D023F339490}" presName="thickLine" presStyleLbl="alignNode1" presStyleIdx="8" presStyleCnt="9"/>
      <dgm:spPr/>
    </dgm:pt>
    <dgm:pt modelId="{B5AFEB8A-345F-9245-BDD9-13990B741AC4}" type="pres">
      <dgm:prSet presAssocID="{8DCB3702-9F34-4553-AB06-0D023F339490}" presName="horz1" presStyleCnt="0"/>
      <dgm:spPr/>
    </dgm:pt>
    <dgm:pt modelId="{6C6CEB33-482C-2D48-9F51-A57726D822C1}" type="pres">
      <dgm:prSet presAssocID="{8DCB3702-9F34-4553-AB06-0D023F339490}" presName="tx1" presStyleLbl="revTx" presStyleIdx="8" presStyleCnt="9"/>
      <dgm:spPr/>
      <dgm:t>
        <a:bodyPr/>
        <a:lstStyle/>
        <a:p>
          <a:endParaRPr lang="pl-PL"/>
        </a:p>
      </dgm:t>
    </dgm:pt>
    <dgm:pt modelId="{4873C171-FC47-F346-93CF-D23282F8BCB2}" type="pres">
      <dgm:prSet presAssocID="{8DCB3702-9F34-4553-AB06-0D023F339490}" presName="vert1" presStyleCnt="0"/>
      <dgm:spPr/>
    </dgm:pt>
  </dgm:ptLst>
  <dgm:cxnLst>
    <dgm:cxn modelId="{07DD3A27-9356-49FD-BDDC-FA65F65C005A}" srcId="{8D048565-0F54-4859-A922-35F26FE585A2}" destId="{DE36D9C3-CA01-46CC-BF77-56DB70E7EC2D}" srcOrd="2" destOrd="0" parTransId="{38F91A0E-082E-46B4-98F3-33946136C552}" sibTransId="{61391182-0C68-4973-82D3-35AADC07309A}"/>
    <dgm:cxn modelId="{8AF777B1-4C55-4613-BB1D-62072D16E0B6}" srcId="{8D048565-0F54-4859-A922-35F26FE585A2}" destId="{8DCB3702-9F34-4553-AB06-0D023F339490}" srcOrd="8" destOrd="0" parTransId="{D9B2C97B-C6DD-456C-AFEE-C5949D4AE016}" sibTransId="{9E8953F7-3A4E-4265-BC48-1A90AD517BA8}"/>
    <dgm:cxn modelId="{53D2FEB0-A6E5-496B-B84B-9B4323003D8A}" srcId="{8D048565-0F54-4859-A922-35F26FE585A2}" destId="{3147696C-06A4-4C97-AEE1-5494C676D205}" srcOrd="3" destOrd="0" parTransId="{3EA33441-71CA-43E2-A07E-C8EBC0F03A7B}" sibTransId="{B507B85C-61D6-492A-8E4D-1B35B1116010}"/>
    <dgm:cxn modelId="{7A2F6F6D-5F2B-D148-AE9C-AB6AC73124AA}" type="presOf" srcId="{E508FC69-01C8-4A0D-831F-A9C88FD0E212}" destId="{3B8C6FF1-5D6D-1849-BE51-DB9E411F993C}" srcOrd="0" destOrd="0" presId="urn:microsoft.com/office/officeart/2008/layout/LinedList"/>
    <dgm:cxn modelId="{A4E7C880-C596-A142-AACB-D7C7B1F2503D}" type="presOf" srcId="{8D048565-0F54-4859-A922-35F26FE585A2}" destId="{542A76B0-14CA-8749-8339-EE30B7F82669}" srcOrd="0" destOrd="0" presId="urn:microsoft.com/office/officeart/2008/layout/LinedList"/>
    <dgm:cxn modelId="{9BC21299-9D70-453D-8EB0-32FD24A41E5A}" srcId="{8D048565-0F54-4859-A922-35F26FE585A2}" destId="{E508FC69-01C8-4A0D-831F-A9C88FD0E212}" srcOrd="7" destOrd="0" parTransId="{48DB5108-B930-49FA-8CD9-78267A5D0B8B}" sibTransId="{F8153C26-8A78-4790-9C76-5C726C584C88}"/>
    <dgm:cxn modelId="{919E81ED-56ED-42C8-A893-7FA23A509DF3}" srcId="{8D048565-0F54-4859-A922-35F26FE585A2}" destId="{32A04FAF-0084-4EDE-AFBF-8A4817C71FDE}" srcOrd="0" destOrd="0" parTransId="{8A18D889-609E-4DA1-BFAB-D657DAD85F7F}" sibTransId="{EE3982F5-CADD-4003-B85C-61AC23608028}"/>
    <dgm:cxn modelId="{BF7CFA77-117A-43D4-B955-8B76BF31F023}" srcId="{8D048565-0F54-4859-A922-35F26FE585A2}" destId="{C41BD8B9-B630-4CD9-AD55-DA5943692420}" srcOrd="5" destOrd="0" parTransId="{1DDBDDA0-77ED-4D98-A8BB-04D18BBECCAB}" sibTransId="{E3C494E7-EE65-484D-A585-5AC4A9BCEEFB}"/>
    <dgm:cxn modelId="{DC345EFD-CA25-5C4A-A56C-A206DA191F2A}" type="presOf" srcId="{8DCB3702-9F34-4553-AB06-0D023F339490}" destId="{6C6CEB33-482C-2D48-9F51-A57726D822C1}" srcOrd="0" destOrd="0" presId="urn:microsoft.com/office/officeart/2008/layout/LinedList"/>
    <dgm:cxn modelId="{E32BC590-5AD6-B848-AAD1-8B0F65AE42B5}" type="presOf" srcId="{C41BD8B9-B630-4CD9-AD55-DA5943692420}" destId="{8A2E7CB5-2E48-E541-9950-0CD820A22B1E}" srcOrd="0" destOrd="0" presId="urn:microsoft.com/office/officeart/2008/layout/LinedList"/>
    <dgm:cxn modelId="{F5225A47-C6B4-4C9A-ADEC-826CB605D29F}" srcId="{8D048565-0F54-4859-A922-35F26FE585A2}" destId="{77F25135-D38B-47BF-A261-A6A5F98B85F6}" srcOrd="6" destOrd="0" parTransId="{F09AEE70-4426-4F7F-8DD3-7F2EDDC81C30}" sibTransId="{7F6990D6-0BCC-4C6B-B12E-CE8A48E6DD4E}"/>
    <dgm:cxn modelId="{79320BDE-AFEF-4A46-8561-54B305EB5797}" type="presOf" srcId="{EE793A6D-0309-41AD-A8E2-B1BF6C7BB2FE}" destId="{8F87BDC6-4E80-2A4D-9DC6-3D17CDBB44FD}" srcOrd="0" destOrd="0" presId="urn:microsoft.com/office/officeart/2008/layout/LinedList"/>
    <dgm:cxn modelId="{41265FCE-76CD-F849-9C17-5F20FEFB2832}" type="presOf" srcId="{DE36D9C3-CA01-46CC-BF77-56DB70E7EC2D}" destId="{EC85E9D3-7556-EF43-9947-D12A0570212A}" srcOrd="0" destOrd="0" presId="urn:microsoft.com/office/officeart/2008/layout/LinedList"/>
    <dgm:cxn modelId="{F26E99A1-495A-1F4D-9882-67690B3BEF6C}" type="presOf" srcId="{32A04FAF-0084-4EDE-AFBF-8A4817C71FDE}" destId="{AFDE853D-0DCF-DE46-8500-7206CEFE9E6E}" srcOrd="0" destOrd="0" presId="urn:microsoft.com/office/officeart/2008/layout/LinedList"/>
    <dgm:cxn modelId="{4C050A96-AEA2-FD49-90E7-A3EFFF3F3308}" type="presOf" srcId="{3147696C-06A4-4C97-AEE1-5494C676D205}" destId="{F1655241-F468-F645-930D-CAAEEB9C7B35}" srcOrd="0" destOrd="0" presId="urn:microsoft.com/office/officeart/2008/layout/LinedList"/>
    <dgm:cxn modelId="{80E95EA4-D216-444E-8F80-A9805293EE3A}" type="presOf" srcId="{9284B04C-A904-43AC-95FA-B208CC409D5E}" destId="{48EB3DD8-2254-BB4E-B966-A58307353501}" srcOrd="0" destOrd="0" presId="urn:microsoft.com/office/officeart/2008/layout/LinedList"/>
    <dgm:cxn modelId="{33BCA779-C0BD-EE41-9DEB-D9EF0B1D84F8}" type="presOf" srcId="{77F25135-D38B-47BF-A261-A6A5F98B85F6}" destId="{374EF2AE-CF24-4A42-88F1-30AB0CB0CC7A}" srcOrd="0" destOrd="0" presId="urn:microsoft.com/office/officeart/2008/layout/LinedList"/>
    <dgm:cxn modelId="{0F03A81F-D9F9-4891-8D08-DEDF058163FB}" srcId="{8D048565-0F54-4859-A922-35F26FE585A2}" destId="{EE793A6D-0309-41AD-A8E2-B1BF6C7BB2FE}" srcOrd="1" destOrd="0" parTransId="{7E8261EC-9AB7-499C-86DE-72843AB3EB3D}" sibTransId="{508089BF-E5D1-4271-89F0-3450EA4CE67C}"/>
    <dgm:cxn modelId="{79123CD5-2B53-4381-A917-9FFDFDA00EFC}" srcId="{8D048565-0F54-4859-A922-35F26FE585A2}" destId="{9284B04C-A904-43AC-95FA-B208CC409D5E}" srcOrd="4" destOrd="0" parTransId="{51E16F1D-8DFA-4DDF-B453-2E9508C2BE54}" sibTransId="{8E8F94FB-F38F-45E8-B2AD-55E3749DDE9D}"/>
    <dgm:cxn modelId="{BF7B19F7-C150-A943-B526-5C0693093A08}" type="presParOf" srcId="{542A76B0-14CA-8749-8339-EE30B7F82669}" destId="{3BE27202-F109-3B46-A2FD-67BC8676033F}" srcOrd="0" destOrd="0" presId="urn:microsoft.com/office/officeart/2008/layout/LinedList"/>
    <dgm:cxn modelId="{5B2230A4-6EFA-6247-B310-EDC7FA20168B}" type="presParOf" srcId="{542A76B0-14CA-8749-8339-EE30B7F82669}" destId="{22514DE6-5422-974F-8FF6-79811890AA66}" srcOrd="1" destOrd="0" presId="urn:microsoft.com/office/officeart/2008/layout/LinedList"/>
    <dgm:cxn modelId="{EC4143C4-2DC1-A145-8513-BC2E7EA3F646}" type="presParOf" srcId="{22514DE6-5422-974F-8FF6-79811890AA66}" destId="{AFDE853D-0DCF-DE46-8500-7206CEFE9E6E}" srcOrd="0" destOrd="0" presId="urn:microsoft.com/office/officeart/2008/layout/LinedList"/>
    <dgm:cxn modelId="{27BD0C96-D591-A54A-956E-301BC35A0B08}" type="presParOf" srcId="{22514DE6-5422-974F-8FF6-79811890AA66}" destId="{ADD35C0E-BFB9-7249-856F-090F1C3E1581}" srcOrd="1" destOrd="0" presId="urn:microsoft.com/office/officeart/2008/layout/LinedList"/>
    <dgm:cxn modelId="{2F25524F-94A1-1544-908C-E61801DBAF22}" type="presParOf" srcId="{542A76B0-14CA-8749-8339-EE30B7F82669}" destId="{FE93E959-9589-F744-93CC-73A4EEB8B0CF}" srcOrd="2" destOrd="0" presId="urn:microsoft.com/office/officeart/2008/layout/LinedList"/>
    <dgm:cxn modelId="{C342B2CA-0559-0043-9485-2AFA560174DF}" type="presParOf" srcId="{542A76B0-14CA-8749-8339-EE30B7F82669}" destId="{FB5DF966-462F-3F43-9764-AD723FB40B79}" srcOrd="3" destOrd="0" presId="urn:microsoft.com/office/officeart/2008/layout/LinedList"/>
    <dgm:cxn modelId="{304DF442-5113-0C4E-B53A-CB3A7B3B92C0}" type="presParOf" srcId="{FB5DF966-462F-3F43-9764-AD723FB40B79}" destId="{8F87BDC6-4E80-2A4D-9DC6-3D17CDBB44FD}" srcOrd="0" destOrd="0" presId="urn:microsoft.com/office/officeart/2008/layout/LinedList"/>
    <dgm:cxn modelId="{AF29F5C5-A5E6-4049-808E-A9E602198BB8}" type="presParOf" srcId="{FB5DF966-462F-3F43-9764-AD723FB40B79}" destId="{39346EDD-86A3-0C4C-ABE9-C3FACBA4BDEA}" srcOrd="1" destOrd="0" presId="urn:microsoft.com/office/officeart/2008/layout/LinedList"/>
    <dgm:cxn modelId="{B9D85EFC-6BE9-464B-92E7-C18865369446}" type="presParOf" srcId="{542A76B0-14CA-8749-8339-EE30B7F82669}" destId="{52C5597F-8AB2-E043-8E88-0D7A28D3A84D}" srcOrd="4" destOrd="0" presId="urn:microsoft.com/office/officeart/2008/layout/LinedList"/>
    <dgm:cxn modelId="{4AA6A856-15ED-9E43-A4C1-FE312A239143}" type="presParOf" srcId="{542A76B0-14CA-8749-8339-EE30B7F82669}" destId="{54129DC2-3D5E-4749-A650-2259493A5411}" srcOrd="5" destOrd="0" presId="urn:microsoft.com/office/officeart/2008/layout/LinedList"/>
    <dgm:cxn modelId="{A1C4FEBB-68DD-BB46-B3EC-224109B506D0}" type="presParOf" srcId="{54129DC2-3D5E-4749-A650-2259493A5411}" destId="{EC85E9D3-7556-EF43-9947-D12A0570212A}" srcOrd="0" destOrd="0" presId="urn:microsoft.com/office/officeart/2008/layout/LinedList"/>
    <dgm:cxn modelId="{5064E724-1BD7-2948-8949-DF4E566F6F8E}" type="presParOf" srcId="{54129DC2-3D5E-4749-A650-2259493A5411}" destId="{C8C288F6-C944-DC48-8822-8A4BCD6175C0}" srcOrd="1" destOrd="0" presId="urn:microsoft.com/office/officeart/2008/layout/LinedList"/>
    <dgm:cxn modelId="{95DF4F59-792A-BE4F-AB5B-5EFF0378FDD5}" type="presParOf" srcId="{542A76B0-14CA-8749-8339-EE30B7F82669}" destId="{6367DB23-7792-4D41-97CD-80612931AAB8}" srcOrd="6" destOrd="0" presId="urn:microsoft.com/office/officeart/2008/layout/LinedList"/>
    <dgm:cxn modelId="{67E0730D-50F6-794C-B923-1FAA36C49BD8}" type="presParOf" srcId="{542A76B0-14CA-8749-8339-EE30B7F82669}" destId="{ECBE4063-D4A1-9A4E-9405-DF53CBAFF800}" srcOrd="7" destOrd="0" presId="urn:microsoft.com/office/officeart/2008/layout/LinedList"/>
    <dgm:cxn modelId="{602A996E-5C38-5B41-9F33-8CDA3B86112C}" type="presParOf" srcId="{ECBE4063-D4A1-9A4E-9405-DF53CBAFF800}" destId="{F1655241-F468-F645-930D-CAAEEB9C7B35}" srcOrd="0" destOrd="0" presId="urn:microsoft.com/office/officeart/2008/layout/LinedList"/>
    <dgm:cxn modelId="{3C1955E3-CA52-1642-B0F1-A3B20C5E1C7E}" type="presParOf" srcId="{ECBE4063-D4A1-9A4E-9405-DF53CBAFF800}" destId="{3866EC99-BA54-3B46-B26F-68FDACC898CD}" srcOrd="1" destOrd="0" presId="urn:microsoft.com/office/officeart/2008/layout/LinedList"/>
    <dgm:cxn modelId="{F1F0A9DC-8A8F-004C-BE21-84DB8BEAC5BA}" type="presParOf" srcId="{542A76B0-14CA-8749-8339-EE30B7F82669}" destId="{F557407E-4124-9B44-96B5-8350E9B17D72}" srcOrd="8" destOrd="0" presId="urn:microsoft.com/office/officeart/2008/layout/LinedList"/>
    <dgm:cxn modelId="{4CEA88C0-C1B4-7644-9226-DB521EA6A636}" type="presParOf" srcId="{542A76B0-14CA-8749-8339-EE30B7F82669}" destId="{94F6C8A4-7AF7-2641-AF1A-08C0DFC4CB77}" srcOrd="9" destOrd="0" presId="urn:microsoft.com/office/officeart/2008/layout/LinedList"/>
    <dgm:cxn modelId="{B9DB9681-5CC3-E84F-9ABE-CE13115D25DE}" type="presParOf" srcId="{94F6C8A4-7AF7-2641-AF1A-08C0DFC4CB77}" destId="{48EB3DD8-2254-BB4E-B966-A58307353501}" srcOrd="0" destOrd="0" presId="urn:microsoft.com/office/officeart/2008/layout/LinedList"/>
    <dgm:cxn modelId="{0EB33ACB-B314-FF4B-9627-BF702812233B}" type="presParOf" srcId="{94F6C8A4-7AF7-2641-AF1A-08C0DFC4CB77}" destId="{0CC1F111-7301-1C45-B6EC-22659F7AAA08}" srcOrd="1" destOrd="0" presId="urn:microsoft.com/office/officeart/2008/layout/LinedList"/>
    <dgm:cxn modelId="{ACC3573E-8FFD-4D44-BE18-312D1ED07FB6}" type="presParOf" srcId="{542A76B0-14CA-8749-8339-EE30B7F82669}" destId="{A220E4D6-1255-4A4E-A373-DCDAC7980928}" srcOrd="10" destOrd="0" presId="urn:microsoft.com/office/officeart/2008/layout/LinedList"/>
    <dgm:cxn modelId="{1CD038A9-DBA0-2941-813B-76CF39CF92DA}" type="presParOf" srcId="{542A76B0-14CA-8749-8339-EE30B7F82669}" destId="{A56C3B0A-79C7-9649-B938-083EBB85F413}" srcOrd="11" destOrd="0" presId="urn:microsoft.com/office/officeart/2008/layout/LinedList"/>
    <dgm:cxn modelId="{0D610599-1E11-B640-8FF3-94A3B72868F2}" type="presParOf" srcId="{A56C3B0A-79C7-9649-B938-083EBB85F413}" destId="{8A2E7CB5-2E48-E541-9950-0CD820A22B1E}" srcOrd="0" destOrd="0" presId="urn:microsoft.com/office/officeart/2008/layout/LinedList"/>
    <dgm:cxn modelId="{D17C3C4F-826E-384C-8A2E-FBACCF1ADBBC}" type="presParOf" srcId="{A56C3B0A-79C7-9649-B938-083EBB85F413}" destId="{B8965BB3-E6E0-A74D-9894-47BCC79EA02A}" srcOrd="1" destOrd="0" presId="urn:microsoft.com/office/officeart/2008/layout/LinedList"/>
    <dgm:cxn modelId="{15E6F483-6122-D14E-BBA5-FD4371882AEE}" type="presParOf" srcId="{542A76B0-14CA-8749-8339-EE30B7F82669}" destId="{1154233A-A57C-034E-AAE9-F9865A0796AD}" srcOrd="12" destOrd="0" presId="urn:microsoft.com/office/officeart/2008/layout/LinedList"/>
    <dgm:cxn modelId="{0106D9F3-BCA8-C34C-B223-06AC93ADBAA6}" type="presParOf" srcId="{542A76B0-14CA-8749-8339-EE30B7F82669}" destId="{5B0D35AB-661C-8445-80CB-7AABCE58EB81}" srcOrd="13" destOrd="0" presId="urn:microsoft.com/office/officeart/2008/layout/LinedList"/>
    <dgm:cxn modelId="{9843DD26-3135-214E-B590-4AAA6A4CD5C9}" type="presParOf" srcId="{5B0D35AB-661C-8445-80CB-7AABCE58EB81}" destId="{374EF2AE-CF24-4A42-88F1-30AB0CB0CC7A}" srcOrd="0" destOrd="0" presId="urn:microsoft.com/office/officeart/2008/layout/LinedList"/>
    <dgm:cxn modelId="{F9906BB6-EBB6-1A4A-8781-A53E2C31A2C1}" type="presParOf" srcId="{5B0D35AB-661C-8445-80CB-7AABCE58EB81}" destId="{6C211278-6DB7-3449-BFE7-275833E8BB4C}" srcOrd="1" destOrd="0" presId="urn:microsoft.com/office/officeart/2008/layout/LinedList"/>
    <dgm:cxn modelId="{85F7CB13-E01B-8342-BFC9-5C2DFDE235C6}" type="presParOf" srcId="{542A76B0-14CA-8749-8339-EE30B7F82669}" destId="{A543AD40-9E24-4B48-9E4E-1507E7DC76F6}" srcOrd="14" destOrd="0" presId="urn:microsoft.com/office/officeart/2008/layout/LinedList"/>
    <dgm:cxn modelId="{B8713E8A-CA42-494A-A78A-51514074108C}" type="presParOf" srcId="{542A76B0-14CA-8749-8339-EE30B7F82669}" destId="{B3492309-67C3-2748-AF59-BAD6B99EC0BA}" srcOrd="15" destOrd="0" presId="urn:microsoft.com/office/officeart/2008/layout/LinedList"/>
    <dgm:cxn modelId="{3D8FF1EB-A6E4-504F-9791-6841EEF242FD}" type="presParOf" srcId="{B3492309-67C3-2748-AF59-BAD6B99EC0BA}" destId="{3B8C6FF1-5D6D-1849-BE51-DB9E411F993C}" srcOrd="0" destOrd="0" presId="urn:microsoft.com/office/officeart/2008/layout/LinedList"/>
    <dgm:cxn modelId="{F0190E02-44CA-7D46-8E4C-32A37A7149D9}" type="presParOf" srcId="{B3492309-67C3-2748-AF59-BAD6B99EC0BA}" destId="{FB12A040-6ACE-4A4F-AC8D-4BA64304F4EB}" srcOrd="1" destOrd="0" presId="urn:microsoft.com/office/officeart/2008/layout/LinedList"/>
    <dgm:cxn modelId="{229176D1-3515-1B48-B999-37463E979188}" type="presParOf" srcId="{542A76B0-14CA-8749-8339-EE30B7F82669}" destId="{0D00BE84-F81E-034D-8A62-8471F6F1AF92}" srcOrd="16" destOrd="0" presId="urn:microsoft.com/office/officeart/2008/layout/LinedList"/>
    <dgm:cxn modelId="{558DB52A-1319-BC45-92D3-A518404ED243}" type="presParOf" srcId="{542A76B0-14CA-8749-8339-EE30B7F82669}" destId="{B5AFEB8A-345F-9245-BDD9-13990B741AC4}" srcOrd="17" destOrd="0" presId="urn:microsoft.com/office/officeart/2008/layout/LinedList"/>
    <dgm:cxn modelId="{09FCEA9A-044B-6148-B66E-A22ABFA88AEF}" type="presParOf" srcId="{B5AFEB8A-345F-9245-BDD9-13990B741AC4}" destId="{6C6CEB33-482C-2D48-9F51-A57726D822C1}" srcOrd="0" destOrd="0" presId="urn:microsoft.com/office/officeart/2008/layout/LinedList"/>
    <dgm:cxn modelId="{EEB5786E-F48F-CE49-906A-1437EF3F3D07}" type="presParOf" srcId="{B5AFEB8A-345F-9245-BDD9-13990B741AC4}" destId="{4873C171-FC47-F346-93CF-D23282F8BC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288D7A-7D17-4BC8-936C-FF32B6535D8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12B76F-6232-4BE9-AABE-BD40D46DA872}">
      <dgm:prSet/>
      <dgm:spPr/>
      <dgm:t>
        <a:bodyPr/>
        <a:lstStyle/>
        <a:p>
          <a:r>
            <a:rPr lang="pl-PL" b="1"/>
            <a:t>Zapobieganie urazom: </a:t>
          </a:r>
          <a:endParaRPr lang="en-US"/>
        </a:p>
      </dgm:t>
    </dgm:pt>
    <dgm:pt modelId="{061076BC-5654-4D4F-AFB9-78825853EB52}" type="parTrans" cxnId="{62CC041B-3926-4784-AB2F-6B0C9CC7BA68}">
      <dgm:prSet/>
      <dgm:spPr/>
      <dgm:t>
        <a:bodyPr/>
        <a:lstStyle/>
        <a:p>
          <a:endParaRPr lang="en-US"/>
        </a:p>
      </dgm:t>
    </dgm:pt>
    <dgm:pt modelId="{A2CA7C6E-613E-4836-A50C-354111ADB6FF}" type="sibTrans" cxnId="{62CC041B-3926-4784-AB2F-6B0C9CC7BA68}">
      <dgm:prSet/>
      <dgm:spPr/>
      <dgm:t>
        <a:bodyPr/>
        <a:lstStyle/>
        <a:p>
          <a:endParaRPr lang="en-US"/>
        </a:p>
      </dgm:t>
    </dgm:pt>
    <dgm:pt modelId="{62A1E713-61F7-4F7C-A4D3-55198551F760}">
      <dgm:prSet/>
      <dgm:spPr/>
      <dgm:t>
        <a:bodyPr/>
        <a:lstStyle/>
        <a:p>
          <a:r>
            <a:rPr lang="pl-PL" dirty="0"/>
            <a:t>należy pacjenta poinformować o niebezpieczeństwie zranień i zakażeń w wyniku urazów,</a:t>
          </a:r>
          <a:endParaRPr lang="en-US" dirty="0"/>
        </a:p>
      </dgm:t>
    </dgm:pt>
    <dgm:pt modelId="{0DB8C3BE-BC6D-4344-86C4-EEA05BAA151A}" type="parTrans" cxnId="{31E13E04-4FB3-43FC-A67A-05AFA5A76F6F}">
      <dgm:prSet/>
      <dgm:spPr/>
      <dgm:t>
        <a:bodyPr/>
        <a:lstStyle/>
        <a:p>
          <a:endParaRPr lang="en-US"/>
        </a:p>
      </dgm:t>
    </dgm:pt>
    <dgm:pt modelId="{F759FB90-2725-403C-BDF4-44DB53FDA563}" type="sibTrans" cxnId="{31E13E04-4FB3-43FC-A67A-05AFA5A76F6F}">
      <dgm:prSet/>
      <dgm:spPr/>
      <dgm:t>
        <a:bodyPr/>
        <a:lstStyle/>
        <a:p>
          <a:endParaRPr lang="en-US"/>
        </a:p>
      </dgm:t>
    </dgm:pt>
    <dgm:pt modelId="{48FA121A-4FF1-4D35-B09F-6DAA9BA1EE94}">
      <dgm:prSet/>
      <dgm:spPr/>
      <dgm:t>
        <a:bodyPr/>
        <a:lstStyle/>
        <a:p>
          <a:r>
            <a:rPr lang="pl-PL"/>
            <a:t>nie należy chodzić boso (ochrona przed skaleczeniem),</a:t>
          </a:r>
          <a:endParaRPr lang="en-US"/>
        </a:p>
      </dgm:t>
    </dgm:pt>
    <dgm:pt modelId="{00B54DCC-3F61-4E92-8FEA-9CC785349B49}" type="parTrans" cxnId="{B17FD117-2763-44CB-8E38-77A20328447B}">
      <dgm:prSet/>
      <dgm:spPr/>
      <dgm:t>
        <a:bodyPr/>
        <a:lstStyle/>
        <a:p>
          <a:endParaRPr lang="en-US"/>
        </a:p>
      </dgm:t>
    </dgm:pt>
    <dgm:pt modelId="{110CB7CC-202B-4B37-931D-327FCBCE092D}" type="sibTrans" cxnId="{B17FD117-2763-44CB-8E38-77A20328447B}">
      <dgm:prSet/>
      <dgm:spPr/>
      <dgm:t>
        <a:bodyPr/>
        <a:lstStyle/>
        <a:p>
          <a:endParaRPr lang="en-US"/>
        </a:p>
      </dgm:t>
    </dgm:pt>
    <dgm:pt modelId="{9D4A900C-CBD7-4629-B7FD-BA7D84E160D5}">
      <dgm:prSet/>
      <dgm:spPr/>
      <dgm:t>
        <a:bodyPr/>
        <a:lstStyle/>
        <a:p>
          <a:r>
            <a:rPr lang="pl-PL"/>
            <a:t>nie wolno drapać skóry,</a:t>
          </a:r>
          <a:endParaRPr lang="en-US"/>
        </a:p>
      </dgm:t>
    </dgm:pt>
    <dgm:pt modelId="{A2B28ADB-3FCD-44D3-B536-C3B8A3C15472}" type="parTrans" cxnId="{F5A03F56-4B9B-411A-B4CE-B45A0F20AFAC}">
      <dgm:prSet/>
      <dgm:spPr/>
      <dgm:t>
        <a:bodyPr/>
        <a:lstStyle/>
        <a:p>
          <a:endParaRPr lang="en-US"/>
        </a:p>
      </dgm:t>
    </dgm:pt>
    <dgm:pt modelId="{A2919B49-8C28-4E82-8042-DEDA11A57E15}" type="sibTrans" cxnId="{F5A03F56-4B9B-411A-B4CE-B45A0F20AFAC}">
      <dgm:prSet/>
      <dgm:spPr/>
      <dgm:t>
        <a:bodyPr/>
        <a:lstStyle/>
        <a:p>
          <a:endParaRPr lang="en-US"/>
        </a:p>
      </dgm:t>
    </dgm:pt>
    <dgm:pt modelId="{ED091384-A35C-485E-BB10-62A80F7EDC64}">
      <dgm:prSet/>
      <dgm:spPr/>
      <dgm:t>
        <a:bodyPr/>
        <a:lstStyle/>
        <a:p>
          <a:r>
            <a:rPr lang="pl-PL" dirty="0"/>
            <a:t>paznokcie należy obcinać na prosto</a:t>
          </a:r>
          <a:endParaRPr lang="en-US" dirty="0"/>
        </a:p>
      </dgm:t>
    </dgm:pt>
    <dgm:pt modelId="{014B470A-A715-4990-8CA9-D77F79A635A9}" type="parTrans" cxnId="{8B400D82-BFE3-47A0-AE95-F3986C40A0AA}">
      <dgm:prSet/>
      <dgm:spPr/>
      <dgm:t>
        <a:bodyPr/>
        <a:lstStyle/>
        <a:p>
          <a:endParaRPr lang="en-US"/>
        </a:p>
      </dgm:t>
    </dgm:pt>
    <dgm:pt modelId="{9AFAA76A-5199-4E1C-8A25-8F99CDC09082}" type="sibTrans" cxnId="{8B400D82-BFE3-47A0-AE95-F3986C40A0AA}">
      <dgm:prSet/>
      <dgm:spPr/>
      <dgm:t>
        <a:bodyPr/>
        <a:lstStyle/>
        <a:p>
          <a:endParaRPr lang="en-US"/>
        </a:p>
      </dgm:t>
    </dgm:pt>
    <dgm:pt modelId="{C6E53510-8EC0-417F-AEB3-D47EE2DF1B11}">
      <dgm:prSet/>
      <dgm:spPr/>
      <dgm:t>
        <a:bodyPr/>
        <a:lstStyle/>
        <a:p>
          <a:r>
            <a:rPr lang="pl-PL"/>
            <a:t>należy codziennie zmieniać skarpetki i rajstopy,</a:t>
          </a:r>
          <a:endParaRPr lang="en-US"/>
        </a:p>
      </dgm:t>
    </dgm:pt>
    <dgm:pt modelId="{687A6D85-84AF-4176-ABB2-D5AF902D9067}" type="parTrans" cxnId="{E4EBAECC-4477-41E1-AF78-7971C1FF69DA}">
      <dgm:prSet/>
      <dgm:spPr/>
      <dgm:t>
        <a:bodyPr/>
        <a:lstStyle/>
        <a:p>
          <a:endParaRPr lang="en-US"/>
        </a:p>
      </dgm:t>
    </dgm:pt>
    <dgm:pt modelId="{E2A43150-5D4F-4682-BC13-F99E51BA0A9F}" type="sibTrans" cxnId="{E4EBAECC-4477-41E1-AF78-7971C1FF69DA}">
      <dgm:prSet/>
      <dgm:spPr/>
      <dgm:t>
        <a:bodyPr/>
        <a:lstStyle/>
        <a:p>
          <a:endParaRPr lang="en-US"/>
        </a:p>
      </dgm:t>
    </dgm:pt>
    <dgm:pt modelId="{28AA5C10-1D98-412F-A93F-6BE8BD7AC301}">
      <dgm:prSet/>
      <dgm:spPr/>
      <dgm:t>
        <a:bodyPr/>
        <a:lstStyle/>
        <a:p>
          <a:r>
            <a:rPr lang="pl-PL"/>
            <a:t>nosić obuwie skórzane, luźne i wygodne nie powodujące otarć.</a:t>
          </a:r>
          <a:endParaRPr lang="en-US"/>
        </a:p>
      </dgm:t>
    </dgm:pt>
    <dgm:pt modelId="{48647A90-F869-404A-86FC-80C0D073035E}" type="parTrans" cxnId="{D9B5C9F2-DBB4-4792-8DEB-C4523AC1AEFB}">
      <dgm:prSet/>
      <dgm:spPr/>
      <dgm:t>
        <a:bodyPr/>
        <a:lstStyle/>
        <a:p>
          <a:endParaRPr lang="en-US"/>
        </a:p>
      </dgm:t>
    </dgm:pt>
    <dgm:pt modelId="{E00AF0CB-3F75-4793-BFE5-455AC4B5BC55}" type="sibTrans" cxnId="{D9B5C9F2-DBB4-4792-8DEB-C4523AC1AEFB}">
      <dgm:prSet/>
      <dgm:spPr/>
      <dgm:t>
        <a:bodyPr/>
        <a:lstStyle/>
        <a:p>
          <a:endParaRPr lang="en-US"/>
        </a:p>
      </dgm:t>
    </dgm:pt>
    <dgm:pt modelId="{98FD40E1-7444-A943-8830-C83F85387114}" type="pres">
      <dgm:prSet presAssocID="{55288D7A-7D17-4BC8-936C-FF32B6535D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CAA08CB2-7915-6041-8B33-00D3756E08F6}" type="pres">
      <dgm:prSet presAssocID="{2E12B76F-6232-4BE9-AABE-BD40D46DA872}" presName="thickLine" presStyleLbl="alignNode1" presStyleIdx="0" presStyleCnt="1"/>
      <dgm:spPr/>
    </dgm:pt>
    <dgm:pt modelId="{3EDE426F-338E-484F-895D-BA6D5A658981}" type="pres">
      <dgm:prSet presAssocID="{2E12B76F-6232-4BE9-AABE-BD40D46DA872}" presName="horz1" presStyleCnt="0"/>
      <dgm:spPr/>
    </dgm:pt>
    <dgm:pt modelId="{4BFC2D43-6EC6-DB4A-A637-4EA6192B2D7B}" type="pres">
      <dgm:prSet presAssocID="{2E12B76F-6232-4BE9-AABE-BD40D46DA872}" presName="tx1" presStyleLbl="revTx" presStyleIdx="0" presStyleCnt="7"/>
      <dgm:spPr/>
      <dgm:t>
        <a:bodyPr/>
        <a:lstStyle/>
        <a:p>
          <a:endParaRPr lang="pl-PL"/>
        </a:p>
      </dgm:t>
    </dgm:pt>
    <dgm:pt modelId="{520D34B1-F6E9-1F4C-8886-C6113743CEFB}" type="pres">
      <dgm:prSet presAssocID="{2E12B76F-6232-4BE9-AABE-BD40D46DA872}" presName="vert1" presStyleCnt="0"/>
      <dgm:spPr/>
    </dgm:pt>
    <dgm:pt modelId="{7973539D-D4CD-0445-B5A7-3DAD583DC937}" type="pres">
      <dgm:prSet presAssocID="{62A1E713-61F7-4F7C-A4D3-55198551F760}" presName="vertSpace2a" presStyleCnt="0"/>
      <dgm:spPr/>
    </dgm:pt>
    <dgm:pt modelId="{39FE03A7-3043-E04B-8FDA-DA76B1B21342}" type="pres">
      <dgm:prSet presAssocID="{62A1E713-61F7-4F7C-A4D3-55198551F760}" presName="horz2" presStyleCnt="0"/>
      <dgm:spPr/>
    </dgm:pt>
    <dgm:pt modelId="{01D89F35-AE77-4F41-BA57-72AFFA823C50}" type="pres">
      <dgm:prSet presAssocID="{62A1E713-61F7-4F7C-A4D3-55198551F760}" presName="horzSpace2" presStyleCnt="0"/>
      <dgm:spPr/>
    </dgm:pt>
    <dgm:pt modelId="{5444EE6B-C9B9-E246-B9C0-F2F1FFF0721E}" type="pres">
      <dgm:prSet presAssocID="{62A1E713-61F7-4F7C-A4D3-55198551F760}" presName="tx2" presStyleLbl="revTx" presStyleIdx="1" presStyleCnt="7"/>
      <dgm:spPr/>
      <dgm:t>
        <a:bodyPr/>
        <a:lstStyle/>
        <a:p>
          <a:endParaRPr lang="pl-PL"/>
        </a:p>
      </dgm:t>
    </dgm:pt>
    <dgm:pt modelId="{21370EE8-F570-BB4F-8C34-3A0BD779DB80}" type="pres">
      <dgm:prSet presAssocID="{62A1E713-61F7-4F7C-A4D3-55198551F760}" presName="vert2" presStyleCnt="0"/>
      <dgm:spPr/>
    </dgm:pt>
    <dgm:pt modelId="{FBF7B3CF-2255-C341-814F-D55FEF47B9D4}" type="pres">
      <dgm:prSet presAssocID="{62A1E713-61F7-4F7C-A4D3-55198551F760}" presName="thinLine2b" presStyleLbl="callout" presStyleIdx="0" presStyleCnt="6"/>
      <dgm:spPr/>
    </dgm:pt>
    <dgm:pt modelId="{428CF30D-247B-2340-A25B-648C1362469F}" type="pres">
      <dgm:prSet presAssocID="{62A1E713-61F7-4F7C-A4D3-55198551F760}" presName="vertSpace2b" presStyleCnt="0"/>
      <dgm:spPr/>
    </dgm:pt>
    <dgm:pt modelId="{1AA6EDE4-E767-5C45-9609-644CF4292C6A}" type="pres">
      <dgm:prSet presAssocID="{48FA121A-4FF1-4D35-B09F-6DAA9BA1EE94}" presName="horz2" presStyleCnt="0"/>
      <dgm:spPr/>
    </dgm:pt>
    <dgm:pt modelId="{0459FBDB-3F7B-DC4A-9B04-B3230BFFB7AE}" type="pres">
      <dgm:prSet presAssocID="{48FA121A-4FF1-4D35-B09F-6DAA9BA1EE94}" presName="horzSpace2" presStyleCnt="0"/>
      <dgm:spPr/>
    </dgm:pt>
    <dgm:pt modelId="{40D550E6-C35F-FE4E-9C8D-456A3B1C0810}" type="pres">
      <dgm:prSet presAssocID="{48FA121A-4FF1-4D35-B09F-6DAA9BA1EE94}" presName="tx2" presStyleLbl="revTx" presStyleIdx="2" presStyleCnt="7"/>
      <dgm:spPr/>
      <dgm:t>
        <a:bodyPr/>
        <a:lstStyle/>
        <a:p>
          <a:endParaRPr lang="pl-PL"/>
        </a:p>
      </dgm:t>
    </dgm:pt>
    <dgm:pt modelId="{15CFC35B-2DB5-E94E-8D2E-F97A2F88F2C0}" type="pres">
      <dgm:prSet presAssocID="{48FA121A-4FF1-4D35-B09F-6DAA9BA1EE94}" presName="vert2" presStyleCnt="0"/>
      <dgm:spPr/>
    </dgm:pt>
    <dgm:pt modelId="{2BE858FA-7C12-2342-87FB-4779AE286797}" type="pres">
      <dgm:prSet presAssocID="{48FA121A-4FF1-4D35-B09F-6DAA9BA1EE94}" presName="thinLine2b" presStyleLbl="callout" presStyleIdx="1" presStyleCnt="6"/>
      <dgm:spPr/>
    </dgm:pt>
    <dgm:pt modelId="{04871330-536E-E647-A766-DB34E3B85E32}" type="pres">
      <dgm:prSet presAssocID="{48FA121A-4FF1-4D35-B09F-6DAA9BA1EE94}" presName="vertSpace2b" presStyleCnt="0"/>
      <dgm:spPr/>
    </dgm:pt>
    <dgm:pt modelId="{DBF7DF49-C6EB-5F4B-9739-87C534D0061F}" type="pres">
      <dgm:prSet presAssocID="{9D4A900C-CBD7-4629-B7FD-BA7D84E160D5}" presName="horz2" presStyleCnt="0"/>
      <dgm:spPr/>
    </dgm:pt>
    <dgm:pt modelId="{DFD9C5A3-2E14-4C4B-8276-33522506019F}" type="pres">
      <dgm:prSet presAssocID="{9D4A900C-CBD7-4629-B7FD-BA7D84E160D5}" presName="horzSpace2" presStyleCnt="0"/>
      <dgm:spPr/>
    </dgm:pt>
    <dgm:pt modelId="{B700A4C2-6C0B-F14E-9882-0B9E24A6D5AB}" type="pres">
      <dgm:prSet presAssocID="{9D4A900C-CBD7-4629-B7FD-BA7D84E160D5}" presName="tx2" presStyleLbl="revTx" presStyleIdx="3" presStyleCnt="7"/>
      <dgm:spPr/>
      <dgm:t>
        <a:bodyPr/>
        <a:lstStyle/>
        <a:p>
          <a:endParaRPr lang="pl-PL"/>
        </a:p>
      </dgm:t>
    </dgm:pt>
    <dgm:pt modelId="{D8234740-02F3-DE4C-B7EA-CE5E8CBC6387}" type="pres">
      <dgm:prSet presAssocID="{9D4A900C-CBD7-4629-B7FD-BA7D84E160D5}" presName="vert2" presStyleCnt="0"/>
      <dgm:spPr/>
    </dgm:pt>
    <dgm:pt modelId="{E426EE87-12CA-DE4B-A028-6A7339EF7095}" type="pres">
      <dgm:prSet presAssocID="{9D4A900C-CBD7-4629-B7FD-BA7D84E160D5}" presName="thinLine2b" presStyleLbl="callout" presStyleIdx="2" presStyleCnt="6"/>
      <dgm:spPr/>
    </dgm:pt>
    <dgm:pt modelId="{FFDDA467-B962-4C4D-BFD9-678ECF1BD96E}" type="pres">
      <dgm:prSet presAssocID="{9D4A900C-CBD7-4629-B7FD-BA7D84E160D5}" presName="vertSpace2b" presStyleCnt="0"/>
      <dgm:spPr/>
    </dgm:pt>
    <dgm:pt modelId="{EF880EDE-94BC-0E41-8AFC-678D9FCACACF}" type="pres">
      <dgm:prSet presAssocID="{ED091384-A35C-485E-BB10-62A80F7EDC64}" presName="horz2" presStyleCnt="0"/>
      <dgm:spPr/>
    </dgm:pt>
    <dgm:pt modelId="{184F4485-890D-1842-B4FD-509094D72525}" type="pres">
      <dgm:prSet presAssocID="{ED091384-A35C-485E-BB10-62A80F7EDC64}" presName="horzSpace2" presStyleCnt="0"/>
      <dgm:spPr/>
    </dgm:pt>
    <dgm:pt modelId="{30D6E968-A4A4-B34B-A29A-97BBADE92F49}" type="pres">
      <dgm:prSet presAssocID="{ED091384-A35C-485E-BB10-62A80F7EDC64}" presName="tx2" presStyleLbl="revTx" presStyleIdx="4" presStyleCnt="7"/>
      <dgm:spPr/>
      <dgm:t>
        <a:bodyPr/>
        <a:lstStyle/>
        <a:p>
          <a:endParaRPr lang="pl-PL"/>
        </a:p>
      </dgm:t>
    </dgm:pt>
    <dgm:pt modelId="{F8AA77DC-B14E-694A-8B80-95B3A3B159FB}" type="pres">
      <dgm:prSet presAssocID="{ED091384-A35C-485E-BB10-62A80F7EDC64}" presName="vert2" presStyleCnt="0"/>
      <dgm:spPr/>
    </dgm:pt>
    <dgm:pt modelId="{4447EA0F-5331-4A47-93F5-0BA65C32DA70}" type="pres">
      <dgm:prSet presAssocID="{ED091384-A35C-485E-BB10-62A80F7EDC64}" presName="thinLine2b" presStyleLbl="callout" presStyleIdx="3" presStyleCnt="6"/>
      <dgm:spPr/>
    </dgm:pt>
    <dgm:pt modelId="{BBB1AAF1-797D-314C-8D6C-FB1B9C8CC23E}" type="pres">
      <dgm:prSet presAssocID="{ED091384-A35C-485E-BB10-62A80F7EDC64}" presName="vertSpace2b" presStyleCnt="0"/>
      <dgm:spPr/>
    </dgm:pt>
    <dgm:pt modelId="{64B4F725-21F6-9A42-BB5A-A4CB5567A3DC}" type="pres">
      <dgm:prSet presAssocID="{C6E53510-8EC0-417F-AEB3-D47EE2DF1B11}" presName="horz2" presStyleCnt="0"/>
      <dgm:spPr/>
    </dgm:pt>
    <dgm:pt modelId="{8EB40C33-A2F5-6E45-9B97-BF7C62C1F21C}" type="pres">
      <dgm:prSet presAssocID="{C6E53510-8EC0-417F-AEB3-D47EE2DF1B11}" presName="horzSpace2" presStyleCnt="0"/>
      <dgm:spPr/>
    </dgm:pt>
    <dgm:pt modelId="{05F98B6F-E4CC-3B49-90AE-D7C7BBEAA687}" type="pres">
      <dgm:prSet presAssocID="{C6E53510-8EC0-417F-AEB3-D47EE2DF1B11}" presName="tx2" presStyleLbl="revTx" presStyleIdx="5" presStyleCnt="7"/>
      <dgm:spPr/>
      <dgm:t>
        <a:bodyPr/>
        <a:lstStyle/>
        <a:p>
          <a:endParaRPr lang="pl-PL"/>
        </a:p>
      </dgm:t>
    </dgm:pt>
    <dgm:pt modelId="{E8D6B891-B94F-724B-A87C-8D00A469126F}" type="pres">
      <dgm:prSet presAssocID="{C6E53510-8EC0-417F-AEB3-D47EE2DF1B11}" presName="vert2" presStyleCnt="0"/>
      <dgm:spPr/>
    </dgm:pt>
    <dgm:pt modelId="{200BAFA6-400B-B24D-8C89-5988343481FF}" type="pres">
      <dgm:prSet presAssocID="{C6E53510-8EC0-417F-AEB3-D47EE2DF1B11}" presName="thinLine2b" presStyleLbl="callout" presStyleIdx="4" presStyleCnt="6"/>
      <dgm:spPr/>
    </dgm:pt>
    <dgm:pt modelId="{056B5BC0-1E41-574A-B2F3-E84086F9D082}" type="pres">
      <dgm:prSet presAssocID="{C6E53510-8EC0-417F-AEB3-D47EE2DF1B11}" presName="vertSpace2b" presStyleCnt="0"/>
      <dgm:spPr/>
    </dgm:pt>
    <dgm:pt modelId="{8B72E29D-3D7E-EC42-ABB4-C62AE4E6DCD8}" type="pres">
      <dgm:prSet presAssocID="{28AA5C10-1D98-412F-A93F-6BE8BD7AC301}" presName="horz2" presStyleCnt="0"/>
      <dgm:spPr/>
    </dgm:pt>
    <dgm:pt modelId="{A0B78C16-785F-E64F-B220-C8A95F04CDC4}" type="pres">
      <dgm:prSet presAssocID="{28AA5C10-1D98-412F-A93F-6BE8BD7AC301}" presName="horzSpace2" presStyleCnt="0"/>
      <dgm:spPr/>
    </dgm:pt>
    <dgm:pt modelId="{34CC519D-9A39-CD4A-8EC4-502401EC0D45}" type="pres">
      <dgm:prSet presAssocID="{28AA5C10-1D98-412F-A93F-6BE8BD7AC301}" presName="tx2" presStyleLbl="revTx" presStyleIdx="6" presStyleCnt="7"/>
      <dgm:spPr/>
      <dgm:t>
        <a:bodyPr/>
        <a:lstStyle/>
        <a:p>
          <a:endParaRPr lang="pl-PL"/>
        </a:p>
      </dgm:t>
    </dgm:pt>
    <dgm:pt modelId="{3601FB17-5ED4-C546-976F-ED56D674864F}" type="pres">
      <dgm:prSet presAssocID="{28AA5C10-1D98-412F-A93F-6BE8BD7AC301}" presName="vert2" presStyleCnt="0"/>
      <dgm:spPr/>
    </dgm:pt>
    <dgm:pt modelId="{6F8A5142-4DE4-974F-82EE-A63263B52F34}" type="pres">
      <dgm:prSet presAssocID="{28AA5C10-1D98-412F-A93F-6BE8BD7AC301}" presName="thinLine2b" presStyleLbl="callout" presStyleIdx="5" presStyleCnt="6"/>
      <dgm:spPr/>
    </dgm:pt>
    <dgm:pt modelId="{1DF370ED-9BD6-B44D-9F8C-F3AB20766061}" type="pres">
      <dgm:prSet presAssocID="{28AA5C10-1D98-412F-A93F-6BE8BD7AC301}" presName="vertSpace2b" presStyleCnt="0"/>
      <dgm:spPr/>
    </dgm:pt>
  </dgm:ptLst>
  <dgm:cxnLst>
    <dgm:cxn modelId="{D9B5C9F2-DBB4-4792-8DEB-C4523AC1AEFB}" srcId="{2E12B76F-6232-4BE9-AABE-BD40D46DA872}" destId="{28AA5C10-1D98-412F-A93F-6BE8BD7AC301}" srcOrd="5" destOrd="0" parTransId="{48647A90-F869-404A-86FC-80C0D073035E}" sibTransId="{E00AF0CB-3F75-4793-BFE5-455AC4B5BC55}"/>
    <dgm:cxn modelId="{3F0FEC4A-141D-B54A-B090-DD4C4DFCFBF7}" type="presOf" srcId="{55288D7A-7D17-4BC8-936C-FF32B6535D80}" destId="{98FD40E1-7444-A943-8830-C83F85387114}" srcOrd="0" destOrd="0" presId="urn:microsoft.com/office/officeart/2008/layout/LinedList"/>
    <dgm:cxn modelId="{62CC041B-3926-4784-AB2F-6B0C9CC7BA68}" srcId="{55288D7A-7D17-4BC8-936C-FF32B6535D80}" destId="{2E12B76F-6232-4BE9-AABE-BD40D46DA872}" srcOrd="0" destOrd="0" parTransId="{061076BC-5654-4D4F-AFB9-78825853EB52}" sibTransId="{A2CA7C6E-613E-4836-A50C-354111ADB6FF}"/>
    <dgm:cxn modelId="{C798CBEF-297B-1944-8538-602E059B3B6A}" type="presOf" srcId="{C6E53510-8EC0-417F-AEB3-D47EE2DF1B11}" destId="{05F98B6F-E4CC-3B49-90AE-D7C7BBEAA687}" srcOrd="0" destOrd="0" presId="urn:microsoft.com/office/officeart/2008/layout/LinedList"/>
    <dgm:cxn modelId="{36792241-4644-4846-9DB7-6D1AC8A9D91C}" type="presOf" srcId="{62A1E713-61F7-4F7C-A4D3-55198551F760}" destId="{5444EE6B-C9B9-E246-B9C0-F2F1FFF0721E}" srcOrd="0" destOrd="0" presId="urn:microsoft.com/office/officeart/2008/layout/LinedList"/>
    <dgm:cxn modelId="{31E13E04-4FB3-43FC-A67A-05AFA5A76F6F}" srcId="{2E12B76F-6232-4BE9-AABE-BD40D46DA872}" destId="{62A1E713-61F7-4F7C-A4D3-55198551F760}" srcOrd="0" destOrd="0" parTransId="{0DB8C3BE-BC6D-4344-86C4-EEA05BAA151A}" sibTransId="{F759FB90-2725-403C-BDF4-44DB53FDA563}"/>
    <dgm:cxn modelId="{FFCBCB64-D775-2A4E-BAC3-A85145CFA432}" type="presOf" srcId="{9D4A900C-CBD7-4629-B7FD-BA7D84E160D5}" destId="{B700A4C2-6C0B-F14E-9882-0B9E24A6D5AB}" srcOrd="0" destOrd="0" presId="urn:microsoft.com/office/officeart/2008/layout/LinedList"/>
    <dgm:cxn modelId="{05247CF4-C03F-2A40-B13B-0D0433999402}" type="presOf" srcId="{28AA5C10-1D98-412F-A93F-6BE8BD7AC301}" destId="{34CC519D-9A39-CD4A-8EC4-502401EC0D45}" srcOrd="0" destOrd="0" presId="urn:microsoft.com/office/officeart/2008/layout/LinedList"/>
    <dgm:cxn modelId="{B17FD117-2763-44CB-8E38-77A20328447B}" srcId="{2E12B76F-6232-4BE9-AABE-BD40D46DA872}" destId="{48FA121A-4FF1-4D35-B09F-6DAA9BA1EE94}" srcOrd="1" destOrd="0" parTransId="{00B54DCC-3F61-4E92-8FEA-9CC785349B49}" sibTransId="{110CB7CC-202B-4B37-931D-327FCBCE092D}"/>
    <dgm:cxn modelId="{4C374DFC-0FA0-224B-A6BC-23EEF49C4357}" type="presOf" srcId="{2E12B76F-6232-4BE9-AABE-BD40D46DA872}" destId="{4BFC2D43-6EC6-DB4A-A637-4EA6192B2D7B}" srcOrd="0" destOrd="0" presId="urn:microsoft.com/office/officeart/2008/layout/LinedList"/>
    <dgm:cxn modelId="{8B400D82-BFE3-47A0-AE95-F3986C40A0AA}" srcId="{2E12B76F-6232-4BE9-AABE-BD40D46DA872}" destId="{ED091384-A35C-485E-BB10-62A80F7EDC64}" srcOrd="3" destOrd="0" parTransId="{014B470A-A715-4990-8CA9-D77F79A635A9}" sibTransId="{9AFAA76A-5199-4E1C-8A25-8F99CDC09082}"/>
    <dgm:cxn modelId="{4F50C363-EB7D-8B41-BB33-AA503BFC82EE}" type="presOf" srcId="{48FA121A-4FF1-4D35-B09F-6DAA9BA1EE94}" destId="{40D550E6-C35F-FE4E-9C8D-456A3B1C0810}" srcOrd="0" destOrd="0" presId="urn:microsoft.com/office/officeart/2008/layout/LinedList"/>
    <dgm:cxn modelId="{374E5B16-F76C-E34B-9FB9-D7FE651472F6}" type="presOf" srcId="{ED091384-A35C-485E-BB10-62A80F7EDC64}" destId="{30D6E968-A4A4-B34B-A29A-97BBADE92F49}" srcOrd="0" destOrd="0" presId="urn:microsoft.com/office/officeart/2008/layout/LinedList"/>
    <dgm:cxn modelId="{E4EBAECC-4477-41E1-AF78-7971C1FF69DA}" srcId="{2E12B76F-6232-4BE9-AABE-BD40D46DA872}" destId="{C6E53510-8EC0-417F-AEB3-D47EE2DF1B11}" srcOrd="4" destOrd="0" parTransId="{687A6D85-84AF-4176-ABB2-D5AF902D9067}" sibTransId="{E2A43150-5D4F-4682-BC13-F99E51BA0A9F}"/>
    <dgm:cxn modelId="{F5A03F56-4B9B-411A-B4CE-B45A0F20AFAC}" srcId="{2E12B76F-6232-4BE9-AABE-BD40D46DA872}" destId="{9D4A900C-CBD7-4629-B7FD-BA7D84E160D5}" srcOrd="2" destOrd="0" parTransId="{A2B28ADB-3FCD-44D3-B536-C3B8A3C15472}" sibTransId="{A2919B49-8C28-4E82-8042-DEDA11A57E15}"/>
    <dgm:cxn modelId="{0AD25EFB-AEBF-A14E-AB25-04399EAE3B02}" type="presParOf" srcId="{98FD40E1-7444-A943-8830-C83F85387114}" destId="{CAA08CB2-7915-6041-8B33-00D3756E08F6}" srcOrd="0" destOrd="0" presId="urn:microsoft.com/office/officeart/2008/layout/LinedList"/>
    <dgm:cxn modelId="{891B167F-9838-D841-A817-76B51E54339E}" type="presParOf" srcId="{98FD40E1-7444-A943-8830-C83F85387114}" destId="{3EDE426F-338E-484F-895D-BA6D5A658981}" srcOrd="1" destOrd="0" presId="urn:microsoft.com/office/officeart/2008/layout/LinedList"/>
    <dgm:cxn modelId="{9B0C7B7B-05A4-D04B-ADFA-B291E2FF72D3}" type="presParOf" srcId="{3EDE426F-338E-484F-895D-BA6D5A658981}" destId="{4BFC2D43-6EC6-DB4A-A637-4EA6192B2D7B}" srcOrd="0" destOrd="0" presId="urn:microsoft.com/office/officeart/2008/layout/LinedList"/>
    <dgm:cxn modelId="{B13B9950-02ED-DA41-AEE0-0F43207269A1}" type="presParOf" srcId="{3EDE426F-338E-484F-895D-BA6D5A658981}" destId="{520D34B1-F6E9-1F4C-8886-C6113743CEFB}" srcOrd="1" destOrd="0" presId="urn:microsoft.com/office/officeart/2008/layout/LinedList"/>
    <dgm:cxn modelId="{770905C5-09D8-944A-97FC-7BAFA79AACB0}" type="presParOf" srcId="{520D34B1-F6E9-1F4C-8886-C6113743CEFB}" destId="{7973539D-D4CD-0445-B5A7-3DAD583DC937}" srcOrd="0" destOrd="0" presId="urn:microsoft.com/office/officeart/2008/layout/LinedList"/>
    <dgm:cxn modelId="{E656A6B7-E2B7-A144-8770-6373AE5CC11D}" type="presParOf" srcId="{520D34B1-F6E9-1F4C-8886-C6113743CEFB}" destId="{39FE03A7-3043-E04B-8FDA-DA76B1B21342}" srcOrd="1" destOrd="0" presId="urn:microsoft.com/office/officeart/2008/layout/LinedList"/>
    <dgm:cxn modelId="{130F6624-552E-3A49-BB7B-B3B576CD1893}" type="presParOf" srcId="{39FE03A7-3043-E04B-8FDA-DA76B1B21342}" destId="{01D89F35-AE77-4F41-BA57-72AFFA823C50}" srcOrd="0" destOrd="0" presId="urn:microsoft.com/office/officeart/2008/layout/LinedList"/>
    <dgm:cxn modelId="{0A83A441-0520-EC4C-B10E-F88DB46396D2}" type="presParOf" srcId="{39FE03A7-3043-E04B-8FDA-DA76B1B21342}" destId="{5444EE6B-C9B9-E246-B9C0-F2F1FFF0721E}" srcOrd="1" destOrd="0" presId="urn:microsoft.com/office/officeart/2008/layout/LinedList"/>
    <dgm:cxn modelId="{42562B15-EE8F-C74A-91CE-41961F3509E7}" type="presParOf" srcId="{39FE03A7-3043-E04B-8FDA-DA76B1B21342}" destId="{21370EE8-F570-BB4F-8C34-3A0BD779DB80}" srcOrd="2" destOrd="0" presId="urn:microsoft.com/office/officeart/2008/layout/LinedList"/>
    <dgm:cxn modelId="{46B93AE0-7526-E644-AA85-BC65437B18E6}" type="presParOf" srcId="{520D34B1-F6E9-1F4C-8886-C6113743CEFB}" destId="{FBF7B3CF-2255-C341-814F-D55FEF47B9D4}" srcOrd="2" destOrd="0" presId="urn:microsoft.com/office/officeart/2008/layout/LinedList"/>
    <dgm:cxn modelId="{A06A671B-FED8-AC44-817D-F489228E1AB4}" type="presParOf" srcId="{520D34B1-F6E9-1F4C-8886-C6113743CEFB}" destId="{428CF30D-247B-2340-A25B-648C1362469F}" srcOrd="3" destOrd="0" presId="urn:microsoft.com/office/officeart/2008/layout/LinedList"/>
    <dgm:cxn modelId="{D75D00CA-02F5-5745-8B29-BC5BB2FD3EE0}" type="presParOf" srcId="{520D34B1-F6E9-1F4C-8886-C6113743CEFB}" destId="{1AA6EDE4-E767-5C45-9609-644CF4292C6A}" srcOrd="4" destOrd="0" presId="urn:microsoft.com/office/officeart/2008/layout/LinedList"/>
    <dgm:cxn modelId="{D40BE91F-EF85-8040-B7D0-8933ECB8B5E1}" type="presParOf" srcId="{1AA6EDE4-E767-5C45-9609-644CF4292C6A}" destId="{0459FBDB-3F7B-DC4A-9B04-B3230BFFB7AE}" srcOrd="0" destOrd="0" presId="urn:microsoft.com/office/officeart/2008/layout/LinedList"/>
    <dgm:cxn modelId="{5AA17E41-3AD5-BB47-AE67-249D273E6F34}" type="presParOf" srcId="{1AA6EDE4-E767-5C45-9609-644CF4292C6A}" destId="{40D550E6-C35F-FE4E-9C8D-456A3B1C0810}" srcOrd="1" destOrd="0" presId="urn:microsoft.com/office/officeart/2008/layout/LinedList"/>
    <dgm:cxn modelId="{84C74CE1-0E83-DF4B-9EC6-ECC04B9BA770}" type="presParOf" srcId="{1AA6EDE4-E767-5C45-9609-644CF4292C6A}" destId="{15CFC35B-2DB5-E94E-8D2E-F97A2F88F2C0}" srcOrd="2" destOrd="0" presId="urn:microsoft.com/office/officeart/2008/layout/LinedList"/>
    <dgm:cxn modelId="{68309116-4E8A-F24A-94A3-873AE741FC05}" type="presParOf" srcId="{520D34B1-F6E9-1F4C-8886-C6113743CEFB}" destId="{2BE858FA-7C12-2342-87FB-4779AE286797}" srcOrd="5" destOrd="0" presId="urn:microsoft.com/office/officeart/2008/layout/LinedList"/>
    <dgm:cxn modelId="{0DD48D43-D830-9F43-B902-F8CF16810D71}" type="presParOf" srcId="{520D34B1-F6E9-1F4C-8886-C6113743CEFB}" destId="{04871330-536E-E647-A766-DB34E3B85E32}" srcOrd="6" destOrd="0" presId="urn:microsoft.com/office/officeart/2008/layout/LinedList"/>
    <dgm:cxn modelId="{32A88E89-3C14-2943-A2C8-80B0AA380636}" type="presParOf" srcId="{520D34B1-F6E9-1F4C-8886-C6113743CEFB}" destId="{DBF7DF49-C6EB-5F4B-9739-87C534D0061F}" srcOrd="7" destOrd="0" presId="urn:microsoft.com/office/officeart/2008/layout/LinedList"/>
    <dgm:cxn modelId="{033B44C2-7F5E-B04A-A2A6-413C958AFE05}" type="presParOf" srcId="{DBF7DF49-C6EB-5F4B-9739-87C534D0061F}" destId="{DFD9C5A3-2E14-4C4B-8276-33522506019F}" srcOrd="0" destOrd="0" presId="urn:microsoft.com/office/officeart/2008/layout/LinedList"/>
    <dgm:cxn modelId="{FEEB4112-A777-C148-814C-ADB3C3189481}" type="presParOf" srcId="{DBF7DF49-C6EB-5F4B-9739-87C534D0061F}" destId="{B700A4C2-6C0B-F14E-9882-0B9E24A6D5AB}" srcOrd="1" destOrd="0" presId="urn:microsoft.com/office/officeart/2008/layout/LinedList"/>
    <dgm:cxn modelId="{E6BDD0F0-8A8F-604D-B756-DD5312648CFE}" type="presParOf" srcId="{DBF7DF49-C6EB-5F4B-9739-87C534D0061F}" destId="{D8234740-02F3-DE4C-B7EA-CE5E8CBC6387}" srcOrd="2" destOrd="0" presId="urn:microsoft.com/office/officeart/2008/layout/LinedList"/>
    <dgm:cxn modelId="{B0C9CEED-9E82-B947-AACD-28C12BB293E4}" type="presParOf" srcId="{520D34B1-F6E9-1F4C-8886-C6113743CEFB}" destId="{E426EE87-12CA-DE4B-A028-6A7339EF7095}" srcOrd="8" destOrd="0" presId="urn:microsoft.com/office/officeart/2008/layout/LinedList"/>
    <dgm:cxn modelId="{875C9B79-DF3C-E642-991C-1FDC3A43C711}" type="presParOf" srcId="{520D34B1-F6E9-1F4C-8886-C6113743CEFB}" destId="{FFDDA467-B962-4C4D-BFD9-678ECF1BD96E}" srcOrd="9" destOrd="0" presId="urn:microsoft.com/office/officeart/2008/layout/LinedList"/>
    <dgm:cxn modelId="{82D5B7C9-8EBD-9848-9FB5-5346DBA3D30D}" type="presParOf" srcId="{520D34B1-F6E9-1F4C-8886-C6113743CEFB}" destId="{EF880EDE-94BC-0E41-8AFC-678D9FCACACF}" srcOrd="10" destOrd="0" presId="urn:microsoft.com/office/officeart/2008/layout/LinedList"/>
    <dgm:cxn modelId="{ECE10CBD-34AA-0543-B76C-4A0A02472DA3}" type="presParOf" srcId="{EF880EDE-94BC-0E41-8AFC-678D9FCACACF}" destId="{184F4485-890D-1842-B4FD-509094D72525}" srcOrd="0" destOrd="0" presId="urn:microsoft.com/office/officeart/2008/layout/LinedList"/>
    <dgm:cxn modelId="{A5B2827F-922D-6C4A-9E65-F046530029A8}" type="presParOf" srcId="{EF880EDE-94BC-0E41-8AFC-678D9FCACACF}" destId="{30D6E968-A4A4-B34B-A29A-97BBADE92F49}" srcOrd="1" destOrd="0" presId="urn:microsoft.com/office/officeart/2008/layout/LinedList"/>
    <dgm:cxn modelId="{378FB92C-B6B9-6A46-8313-9BA04360B16B}" type="presParOf" srcId="{EF880EDE-94BC-0E41-8AFC-678D9FCACACF}" destId="{F8AA77DC-B14E-694A-8B80-95B3A3B159FB}" srcOrd="2" destOrd="0" presId="urn:microsoft.com/office/officeart/2008/layout/LinedList"/>
    <dgm:cxn modelId="{14501D27-E868-CB4F-85EE-D789F78B99AA}" type="presParOf" srcId="{520D34B1-F6E9-1F4C-8886-C6113743CEFB}" destId="{4447EA0F-5331-4A47-93F5-0BA65C32DA70}" srcOrd="11" destOrd="0" presId="urn:microsoft.com/office/officeart/2008/layout/LinedList"/>
    <dgm:cxn modelId="{62EFDD8A-9DAE-8B45-9E1C-8D229C29104A}" type="presParOf" srcId="{520D34B1-F6E9-1F4C-8886-C6113743CEFB}" destId="{BBB1AAF1-797D-314C-8D6C-FB1B9C8CC23E}" srcOrd="12" destOrd="0" presId="urn:microsoft.com/office/officeart/2008/layout/LinedList"/>
    <dgm:cxn modelId="{E1A8ED24-DB73-F142-AF71-C76115AF9B56}" type="presParOf" srcId="{520D34B1-F6E9-1F4C-8886-C6113743CEFB}" destId="{64B4F725-21F6-9A42-BB5A-A4CB5567A3DC}" srcOrd="13" destOrd="0" presId="urn:microsoft.com/office/officeart/2008/layout/LinedList"/>
    <dgm:cxn modelId="{B2BD5F91-D983-B840-B6AA-339E9CA673FF}" type="presParOf" srcId="{64B4F725-21F6-9A42-BB5A-A4CB5567A3DC}" destId="{8EB40C33-A2F5-6E45-9B97-BF7C62C1F21C}" srcOrd="0" destOrd="0" presId="urn:microsoft.com/office/officeart/2008/layout/LinedList"/>
    <dgm:cxn modelId="{6B4079DA-CB25-A341-A0E0-DEE431FA1017}" type="presParOf" srcId="{64B4F725-21F6-9A42-BB5A-A4CB5567A3DC}" destId="{05F98B6F-E4CC-3B49-90AE-D7C7BBEAA687}" srcOrd="1" destOrd="0" presId="urn:microsoft.com/office/officeart/2008/layout/LinedList"/>
    <dgm:cxn modelId="{EE2CC8D5-D53A-904C-9A6B-61C7657094C7}" type="presParOf" srcId="{64B4F725-21F6-9A42-BB5A-A4CB5567A3DC}" destId="{E8D6B891-B94F-724B-A87C-8D00A469126F}" srcOrd="2" destOrd="0" presId="urn:microsoft.com/office/officeart/2008/layout/LinedList"/>
    <dgm:cxn modelId="{EBB0983C-AE57-7D43-91DE-FC10505691ED}" type="presParOf" srcId="{520D34B1-F6E9-1F4C-8886-C6113743CEFB}" destId="{200BAFA6-400B-B24D-8C89-5988343481FF}" srcOrd="14" destOrd="0" presId="urn:microsoft.com/office/officeart/2008/layout/LinedList"/>
    <dgm:cxn modelId="{EE90CD3E-4E57-DC4D-BFD8-B9E8E03A3600}" type="presParOf" srcId="{520D34B1-F6E9-1F4C-8886-C6113743CEFB}" destId="{056B5BC0-1E41-574A-B2F3-E84086F9D082}" srcOrd="15" destOrd="0" presId="urn:microsoft.com/office/officeart/2008/layout/LinedList"/>
    <dgm:cxn modelId="{8686F3E8-E0DE-3A46-ABBE-E077FC972FBA}" type="presParOf" srcId="{520D34B1-F6E9-1F4C-8886-C6113743CEFB}" destId="{8B72E29D-3D7E-EC42-ABB4-C62AE4E6DCD8}" srcOrd="16" destOrd="0" presId="urn:microsoft.com/office/officeart/2008/layout/LinedList"/>
    <dgm:cxn modelId="{13CE9E29-0396-8943-8E18-C6C2374512DA}" type="presParOf" srcId="{8B72E29D-3D7E-EC42-ABB4-C62AE4E6DCD8}" destId="{A0B78C16-785F-E64F-B220-C8A95F04CDC4}" srcOrd="0" destOrd="0" presId="urn:microsoft.com/office/officeart/2008/layout/LinedList"/>
    <dgm:cxn modelId="{C0D965F2-3E9A-214D-B514-4EDFCBDAED85}" type="presParOf" srcId="{8B72E29D-3D7E-EC42-ABB4-C62AE4E6DCD8}" destId="{34CC519D-9A39-CD4A-8EC4-502401EC0D45}" srcOrd="1" destOrd="0" presId="urn:microsoft.com/office/officeart/2008/layout/LinedList"/>
    <dgm:cxn modelId="{3EB46013-CC4B-2E41-A611-6C935FEF22C0}" type="presParOf" srcId="{8B72E29D-3D7E-EC42-ABB4-C62AE4E6DCD8}" destId="{3601FB17-5ED4-C546-976F-ED56D674864F}" srcOrd="2" destOrd="0" presId="urn:microsoft.com/office/officeart/2008/layout/LinedList"/>
    <dgm:cxn modelId="{328CEFEF-7A37-E840-8EA6-06BDB74B9F60}" type="presParOf" srcId="{520D34B1-F6E9-1F4C-8886-C6113743CEFB}" destId="{6F8A5142-4DE4-974F-82EE-A63263B52F34}" srcOrd="17" destOrd="0" presId="urn:microsoft.com/office/officeart/2008/layout/LinedList"/>
    <dgm:cxn modelId="{1AE570C4-4D42-5E44-A732-0F2FF61B4D11}" type="presParOf" srcId="{520D34B1-F6E9-1F4C-8886-C6113743CEFB}" destId="{1DF370ED-9BD6-B44D-9F8C-F3AB20766061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E7F742-CAFD-497F-9FE0-9D0791AEFA4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AE80AC-0E7A-4052-B50B-290DD9F988EA}">
      <dgm:prSet custT="1"/>
      <dgm:spPr/>
      <dgm:t>
        <a:bodyPr/>
        <a:lstStyle/>
        <a:p>
          <a:r>
            <a:rPr lang="pl-PL" sz="1600" b="1" dirty="0"/>
            <a:t>Pielęgnacja rany pooperacyjnej w domu (rana goi się właściwie).</a:t>
          </a:r>
          <a:endParaRPr lang="en-US" sz="1600" dirty="0"/>
        </a:p>
      </dgm:t>
    </dgm:pt>
    <dgm:pt modelId="{BA990B78-A482-48E9-B282-5445B60A1C9C}" type="parTrans" cxnId="{46B9519A-5240-477D-875E-63ADA3A238EA}">
      <dgm:prSet/>
      <dgm:spPr/>
      <dgm:t>
        <a:bodyPr/>
        <a:lstStyle/>
        <a:p>
          <a:endParaRPr lang="en-US" sz="1600"/>
        </a:p>
      </dgm:t>
    </dgm:pt>
    <dgm:pt modelId="{A5268651-FFF6-413E-810B-458A0D9D7990}" type="sibTrans" cxnId="{46B9519A-5240-477D-875E-63ADA3A238EA}">
      <dgm:prSet/>
      <dgm:spPr/>
      <dgm:t>
        <a:bodyPr/>
        <a:lstStyle/>
        <a:p>
          <a:endParaRPr lang="en-US" sz="1600"/>
        </a:p>
      </dgm:t>
    </dgm:pt>
    <dgm:pt modelId="{82790AD0-5424-4374-AE9C-C67102BA7433}">
      <dgm:prSet custT="1"/>
      <dgm:spPr/>
      <dgm:t>
        <a:bodyPr/>
        <a:lstStyle/>
        <a:p>
          <a:r>
            <a:rPr lang="pl-PL" sz="1600"/>
            <a:t>Utrzymaj opatrunek czysty i suchy.</a:t>
          </a:r>
          <a:endParaRPr lang="en-US" sz="1600"/>
        </a:p>
      </dgm:t>
    </dgm:pt>
    <dgm:pt modelId="{6F49AD74-BBF6-4C60-9E1C-3F9F703FD410}" type="parTrans" cxnId="{9C002152-FB51-45BE-B861-F4D8A4840D7D}">
      <dgm:prSet/>
      <dgm:spPr/>
      <dgm:t>
        <a:bodyPr/>
        <a:lstStyle/>
        <a:p>
          <a:endParaRPr lang="en-US" sz="1600"/>
        </a:p>
      </dgm:t>
    </dgm:pt>
    <dgm:pt modelId="{ACE67E3F-F850-420E-894D-4C28EA42CD2A}" type="sibTrans" cxnId="{9C002152-FB51-45BE-B861-F4D8A4840D7D}">
      <dgm:prSet/>
      <dgm:spPr/>
      <dgm:t>
        <a:bodyPr/>
        <a:lstStyle/>
        <a:p>
          <a:endParaRPr lang="en-US" sz="1600"/>
        </a:p>
      </dgm:t>
    </dgm:pt>
    <dgm:pt modelId="{09D6837F-DF0B-4387-A7DC-BF04EBC581FD}">
      <dgm:prSet custT="1"/>
      <dgm:spPr/>
      <dgm:t>
        <a:bodyPr/>
        <a:lstStyle/>
        <a:p>
          <a:r>
            <a:rPr lang="pl-PL" sz="1600"/>
            <a:t>Zmieniaj opatrunek co 2 – 3 dni, jeśli jest suchy.</a:t>
          </a:r>
          <a:endParaRPr lang="en-US" sz="1600"/>
        </a:p>
      </dgm:t>
    </dgm:pt>
    <dgm:pt modelId="{5C743A5D-8460-4229-A1D8-073E513553AC}" type="parTrans" cxnId="{D7B31365-5E11-4C8B-BAA7-548DF78DBAB7}">
      <dgm:prSet/>
      <dgm:spPr/>
      <dgm:t>
        <a:bodyPr/>
        <a:lstStyle/>
        <a:p>
          <a:endParaRPr lang="en-US" sz="1600"/>
        </a:p>
      </dgm:t>
    </dgm:pt>
    <dgm:pt modelId="{4FC25211-2DF0-45BF-9428-9903FD901496}" type="sibTrans" cxnId="{D7B31365-5E11-4C8B-BAA7-548DF78DBAB7}">
      <dgm:prSet/>
      <dgm:spPr/>
      <dgm:t>
        <a:bodyPr/>
        <a:lstStyle/>
        <a:p>
          <a:endParaRPr lang="en-US" sz="1600"/>
        </a:p>
      </dgm:t>
    </dgm:pt>
    <dgm:pt modelId="{23CDCAA6-9AD9-4F3E-BE1A-039859419B62}">
      <dgm:prSet custT="1"/>
      <dgm:spPr/>
      <dgm:t>
        <a:bodyPr/>
        <a:lstStyle/>
        <a:p>
          <a:r>
            <a:rPr lang="pl-PL" sz="1600" dirty="0"/>
            <a:t>Możesz brać prysznic, staraj się nie moczyć rany (zabezpiecz ją).</a:t>
          </a:r>
          <a:endParaRPr lang="en-US" sz="1600" dirty="0"/>
        </a:p>
      </dgm:t>
    </dgm:pt>
    <dgm:pt modelId="{DA0904FE-E592-4547-B9A8-4663E2159F47}" type="parTrans" cxnId="{A40879FB-A08F-4581-A91C-DA800EE02581}">
      <dgm:prSet/>
      <dgm:spPr/>
      <dgm:t>
        <a:bodyPr/>
        <a:lstStyle/>
        <a:p>
          <a:endParaRPr lang="en-US" sz="1600"/>
        </a:p>
      </dgm:t>
    </dgm:pt>
    <dgm:pt modelId="{6239E463-ADC0-4B96-8570-838345901CAD}" type="sibTrans" cxnId="{A40879FB-A08F-4581-A91C-DA800EE02581}">
      <dgm:prSet/>
      <dgm:spPr/>
      <dgm:t>
        <a:bodyPr/>
        <a:lstStyle/>
        <a:p>
          <a:endParaRPr lang="en-US" sz="1600"/>
        </a:p>
      </dgm:t>
    </dgm:pt>
    <dgm:pt modelId="{D463698F-4642-4885-9ADA-BEFC23605DA5}">
      <dgm:prSet custT="1"/>
      <dgm:spPr/>
      <dgm:t>
        <a:bodyPr/>
        <a:lstStyle/>
        <a:p>
          <a:r>
            <a:rPr lang="pl-PL" sz="1600" dirty="0"/>
            <a:t>Jeśli opatrunek będzie mokry, zmień go.</a:t>
          </a:r>
          <a:endParaRPr lang="en-US" sz="1600" dirty="0"/>
        </a:p>
      </dgm:t>
    </dgm:pt>
    <dgm:pt modelId="{EAAD68D0-0EB6-4E92-B21A-E161F5EDE145}" type="parTrans" cxnId="{F01A62EC-8FF9-4EB4-9BB5-25B96D77C1D2}">
      <dgm:prSet/>
      <dgm:spPr/>
      <dgm:t>
        <a:bodyPr/>
        <a:lstStyle/>
        <a:p>
          <a:endParaRPr lang="en-US" sz="1600"/>
        </a:p>
      </dgm:t>
    </dgm:pt>
    <dgm:pt modelId="{53C47851-3085-4BEB-BEFB-544E54F11352}" type="sibTrans" cxnId="{F01A62EC-8FF9-4EB4-9BB5-25B96D77C1D2}">
      <dgm:prSet/>
      <dgm:spPr/>
      <dgm:t>
        <a:bodyPr/>
        <a:lstStyle/>
        <a:p>
          <a:endParaRPr lang="en-US" sz="1600"/>
        </a:p>
      </dgm:t>
    </dgm:pt>
    <dgm:pt modelId="{491CCECF-DDF2-4DA7-98EE-CD3EA51BA10C}">
      <dgm:prSet custT="1"/>
      <dgm:spPr/>
      <dgm:t>
        <a:bodyPr/>
        <a:lstStyle/>
        <a:p>
          <a:r>
            <a:rPr lang="pl-PL" sz="1600"/>
            <a:t>Obserwuj ranę.</a:t>
          </a:r>
          <a:endParaRPr lang="en-US" sz="1600"/>
        </a:p>
      </dgm:t>
    </dgm:pt>
    <dgm:pt modelId="{F05AAA44-08D9-4673-AB37-8960CD45C723}" type="parTrans" cxnId="{8F8FC173-4E09-492B-AD9E-9A431B80D74B}">
      <dgm:prSet/>
      <dgm:spPr/>
      <dgm:t>
        <a:bodyPr/>
        <a:lstStyle/>
        <a:p>
          <a:endParaRPr lang="en-US" sz="1600"/>
        </a:p>
      </dgm:t>
    </dgm:pt>
    <dgm:pt modelId="{E554439D-8D06-4BFD-9877-430DE264868F}" type="sibTrans" cxnId="{8F8FC173-4E09-492B-AD9E-9A431B80D74B}">
      <dgm:prSet/>
      <dgm:spPr/>
      <dgm:t>
        <a:bodyPr/>
        <a:lstStyle/>
        <a:p>
          <a:endParaRPr lang="en-US" sz="1600"/>
        </a:p>
      </dgm:t>
    </dgm:pt>
    <dgm:pt modelId="{5ED732AB-8BA5-4E6B-BE15-1AA95778C022}">
      <dgm:prSet custT="1"/>
      <dgm:spPr/>
      <dgm:t>
        <a:bodyPr/>
        <a:lstStyle/>
        <a:p>
          <a:r>
            <a:rPr lang="pl-PL" sz="1600" dirty="0"/>
            <a:t>Termin usunięcia szwów oraz skierowanie do poradni otrzymasz z wypisem.</a:t>
          </a:r>
          <a:endParaRPr lang="en-US" sz="1600" dirty="0"/>
        </a:p>
      </dgm:t>
    </dgm:pt>
    <dgm:pt modelId="{C6AD05CA-FB04-4115-BE84-B2DB2560B8A3}" type="parTrans" cxnId="{393DB945-8A3C-43E7-9DB2-D44EFBC58F6F}">
      <dgm:prSet/>
      <dgm:spPr/>
      <dgm:t>
        <a:bodyPr/>
        <a:lstStyle/>
        <a:p>
          <a:endParaRPr lang="en-US" sz="1600"/>
        </a:p>
      </dgm:t>
    </dgm:pt>
    <dgm:pt modelId="{ED12D3E3-5AB3-45D0-8EA0-756B38B71F73}" type="sibTrans" cxnId="{393DB945-8A3C-43E7-9DB2-D44EFBC58F6F}">
      <dgm:prSet/>
      <dgm:spPr/>
      <dgm:t>
        <a:bodyPr/>
        <a:lstStyle/>
        <a:p>
          <a:endParaRPr lang="en-US" sz="1600"/>
        </a:p>
      </dgm:t>
    </dgm:pt>
    <dgm:pt modelId="{8C50BA66-E5C3-EE43-BF35-5D9C12E159F4}" type="pres">
      <dgm:prSet presAssocID="{50E7F742-CAFD-497F-9FE0-9D0791AEFA4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F98E37C1-25EF-4F4B-BA50-35148B08E10E}" type="pres">
      <dgm:prSet presAssocID="{9DAE80AC-0E7A-4052-B50B-290DD9F988EA}" presName="thickLine" presStyleLbl="alignNode1" presStyleIdx="0" presStyleCnt="7"/>
      <dgm:spPr/>
    </dgm:pt>
    <dgm:pt modelId="{7EA8A077-EFF6-8C43-8C9A-2F7EB36BB25C}" type="pres">
      <dgm:prSet presAssocID="{9DAE80AC-0E7A-4052-B50B-290DD9F988EA}" presName="horz1" presStyleCnt="0"/>
      <dgm:spPr/>
    </dgm:pt>
    <dgm:pt modelId="{B3994AF5-98D3-4A49-92AD-D3C0B5CE403A}" type="pres">
      <dgm:prSet presAssocID="{9DAE80AC-0E7A-4052-B50B-290DD9F988EA}" presName="tx1" presStyleLbl="revTx" presStyleIdx="0" presStyleCnt="7"/>
      <dgm:spPr/>
      <dgm:t>
        <a:bodyPr/>
        <a:lstStyle/>
        <a:p>
          <a:endParaRPr lang="pl-PL"/>
        </a:p>
      </dgm:t>
    </dgm:pt>
    <dgm:pt modelId="{E14272F3-356C-2843-8DFA-319F7C6FB1B5}" type="pres">
      <dgm:prSet presAssocID="{9DAE80AC-0E7A-4052-B50B-290DD9F988EA}" presName="vert1" presStyleCnt="0"/>
      <dgm:spPr/>
    </dgm:pt>
    <dgm:pt modelId="{427D8357-95BF-F043-827F-4A3376A670C5}" type="pres">
      <dgm:prSet presAssocID="{82790AD0-5424-4374-AE9C-C67102BA7433}" presName="thickLine" presStyleLbl="alignNode1" presStyleIdx="1" presStyleCnt="7"/>
      <dgm:spPr/>
    </dgm:pt>
    <dgm:pt modelId="{46489844-605D-0346-BC8F-E1C44C423C1D}" type="pres">
      <dgm:prSet presAssocID="{82790AD0-5424-4374-AE9C-C67102BA7433}" presName="horz1" presStyleCnt="0"/>
      <dgm:spPr/>
    </dgm:pt>
    <dgm:pt modelId="{CD65A396-9850-BC4A-BE86-BC75C148BADE}" type="pres">
      <dgm:prSet presAssocID="{82790AD0-5424-4374-AE9C-C67102BA7433}" presName="tx1" presStyleLbl="revTx" presStyleIdx="1" presStyleCnt="7"/>
      <dgm:spPr/>
      <dgm:t>
        <a:bodyPr/>
        <a:lstStyle/>
        <a:p>
          <a:endParaRPr lang="pl-PL"/>
        </a:p>
      </dgm:t>
    </dgm:pt>
    <dgm:pt modelId="{31A1337A-027C-4940-86CA-5E3E28DD1AE7}" type="pres">
      <dgm:prSet presAssocID="{82790AD0-5424-4374-AE9C-C67102BA7433}" presName="vert1" presStyleCnt="0"/>
      <dgm:spPr/>
    </dgm:pt>
    <dgm:pt modelId="{6F4AB736-F13E-5647-B248-7F45DFCDAAB9}" type="pres">
      <dgm:prSet presAssocID="{09D6837F-DF0B-4387-A7DC-BF04EBC581FD}" presName="thickLine" presStyleLbl="alignNode1" presStyleIdx="2" presStyleCnt="7"/>
      <dgm:spPr/>
    </dgm:pt>
    <dgm:pt modelId="{FA537A80-0FE2-664B-8BFD-E7596031737C}" type="pres">
      <dgm:prSet presAssocID="{09D6837F-DF0B-4387-A7DC-BF04EBC581FD}" presName="horz1" presStyleCnt="0"/>
      <dgm:spPr/>
    </dgm:pt>
    <dgm:pt modelId="{1EA56E52-9E9B-3140-BAAA-830A59067F0B}" type="pres">
      <dgm:prSet presAssocID="{09D6837F-DF0B-4387-A7DC-BF04EBC581FD}" presName="tx1" presStyleLbl="revTx" presStyleIdx="2" presStyleCnt="7"/>
      <dgm:spPr/>
      <dgm:t>
        <a:bodyPr/>
        <a:lstStyle/>
        <a:p>
          <a:endParaRPr lang="pl-PL"/>
        </a:p>
      </dgm:t>
    </dgm:pt>
    <dgm:pt modelId="{B2F66474-5703-CF4E-B551-711154D23336}" type="pres">
      <dgm:prSet presAssocID="{09D6837F-DF0B-4387-A7DC-BF04EBC581FD}" presName="vert1" presStyleCnt="0"/>
      <dgm:spPr/>
    </dgm:pt>
    <dgm:pt modelId="{7F3990C5-24F9-CE48-AF5F-8497D7D50AF9}" type="pres">
      <dgm:prSet presAssocID="{23CDCAA6-9AD9-4F3E-BE1A-039859419B62}" presName="thickLine" presStyleLbl="alignNode1" presStyleIdx="3" presStyleCnt="7"/>
      <dgm:spPr/>
    </dgm:pt>
    <dgm:pt modelId="{6A25F798-746D-4040-8523-AC0BE1A546E4}" type="pres">
      <dgm:prSet presAssocID="{23CDCAA6-9AD9-4F3E-BE1A-039859419B62}" presName="horz1" presStyleCnt="0"/>
      <dgm:spPr/>
    </dgm:pt>
    <dgm:pt modelId="{18E6D85A-9B0E-B74D-A882-971032BD5290}" type="pres">
      <dgm:prSet presAssocID="{23CDCAA6-9AD9-4F3E-BE1A-039859419B62}" presName="tx1" presStyleLbl="revTx" presStyleIdx="3" presStyleCnt="7"/>
      <dgm:spPr/>
      <dgm:t>
        <a:bodyPr/>
        <a:lstStyle/>
        <a:p>
          <a:endParaRPr lang="pl-PL"/>
        </a:p>
      </dgm:t>
    </dgm:pt>
    <dgm:pt modelId="{68808D4F-93FF-674D-B961-2F38AA3E2E01}" type="pres">
      <dgm:prSet presAssocID="{23CDCAA6-9AD9-4F3E-BE1A-039859419B62}" presName="vert1" presStyleCnt="0"/>
      <dgm:spPr/>
    </dgm:pt>
    <dgm:pt modelId="{2A317437-8944-E042-9ED3-40507388146B}" type="pres">
      <dgm:prSet presAssocID="{D463698F-4642-4885-9ADA-BEFC23605DA5}" presName="thickLine" presStyleLbl="alignNode1" presStyleIdx="4" presStyleCnt="7"/>
      <dgm:spPr/>
    </dgm:pt>
    <dgm:pt modelId="{59FCEA61-A77A-BF48-A761-B129513CD433}" type="pres">
      <dgm:prSet presAssocID="{D463698F-4642-4885-9ADA-BEFC23605DA5}" presName="horz1" presStyleCnt="0"/>
      <dgm:spPr/>
    </dgm:pt>
    <dgm:pt modelId="{6F64B9DB-7DF1-234F-B59E-F78B6B0A463A}" type="pres">
      <dgm:prSet presAssocID="{D463698F-4642-4885-9ADA-BEFC23605DA5}" presName="tx1" presStyleLbl="revTx" presStyleIdx="4" presStyleCnt="7"/>
      <dgm:spPr/>
      <dgm:t>
        <a:bodyPr/>
        <a:lstStyle/>
        <a:p>
          <a:endParaRPr lang="pl-PL"/>
        </a:p>
      </dgm:t>
    </dgm:pt>
    <dgm:pt modelId="{26BD3F6A-E27E-4143-9695-C697B476A5F6}" type="pres">
      <dgm:prSet presAssocID="{D463698F-4642-4885-9ADA-BEFC23605DA5}" presName="vert1" presStyleCnt="0"/>
      <dgm:spPr/>
    </dgm:pt>
    <dgm:pt modelId="{9A7662A8-DE82-0445-BEC2-4C36C2ACC09C}" type="pres">
      <dgm:prSet presAssocID="{491CCECF-DDF2-4DA7-98EE-CD3EA51BA10C}" presName="thickLine" presStyleLbl="alignNode1" presStyleIdx="5" presStyleCnt="7"/>
      <dgm:spPr/>
    </dgm:pt>
    <dgm:pt modelId="{63379FCD-52B5-2E41-8E12-E2B16EDE023A}" type="pres">
      <dgm:prSet presAssocID="{491CCECF-DDF2-4DA7-98EE-CD3EA51BA10C}" presName="horz1" presStyleCnt="0"/>
      <dgm:spPr/>
    </dgm:pt>
    <dgm:pt modelId="{134C47BD-B358-E44D-8EDA-8F742EEFF259}" type="pres">
      <dgm:prSet presAssocID="{491CCECF-DDF2-4DA7-98EE-CD3EA51BA10C}" presName="tx1" presStyleLbl="revTx" presStyleIdx="5" presStyleCnt="7"/>
      <dgm:spPr/>
      <dgm:t>
        <a:bodyPr/>
        <a:lstStyle/>
        <a:p>
          <a:endParaRPr lang="pl-PL"/>
        </a:p>
      </dgm:t>
    </dgm:pt>
    <dgm:pt modelId="{49E2F346-B171-024F-8A4D-0A670C031BE8}" type="pres">
      <dgm:prSet presAssocID="{491CCECF-DDF2-4DA7-98EE-CD3EA51BA10C}" presName="vert1" presStyleCnt="0"/>
      <dgm:spPr/>
    </dgm:pt>
    <dgm:pt modelId="{0E5328F7-C19E-A04D-96BE-7B24E0CFB5AD}" type="pres">
      <dgm:prSet presAssocID="{5ED732AB-8BA5-4E6B-BE15-1AA95778C022}" presName="thickLine" presStyleLbl="alignNode1" presStyleIdx="6" presStyleCnt="7"/>
      <dgm:spPr/>
    </dgm:pt>
    <dgm:pt modelId="{8DEF29DA-E1F9-3A47-9EB7-2966A7A9B37B}" type="pres">
      <dgm:prSet presAssocID="{5ED732AB-8BA5-4E6B-BE15-1AA95778C022}" presName="horz1" presStyleCnt="0"/>
      <dgm:spPr/>
    </dgm:pt>
    <dgm:pt modelId="{3545C1AB-2171-294D-940F-F7EEED72F2E5}" type="pres">
      <dgm:prSet presAssocID="{5ED732AB-8BA5-4E6B-BE15-1AA95778C022}" presName="tx1" presStyleLbl="revTx" presStyleIdx="6" presStyleCnt="7"/>
      <dgm:spPr/>
      <dgm:t>
        <a:bodyPr/>
        <a:lstStyle/>
        <a:p>
          <a:endParaRPr lang="pl-PL"/>
        </a:p>
      </dgm:t>
    </dgm:pt>
    <dgm:pt modelId="{37FE98ED-A96F-C541-8297-1075B7F4AD2F}" type="pres">
      <dgm:prSet presAssocID="{5ED732AB-8BA5-4E6B-BE15-1AA95778C022}" presName="vert1" presStyleCnt="0"/>
      <dgm:spPr/>
    </dgm:pt>
  </dgm:ptLst>
  <dgm:cxnLst>
    <dgm:cxn modelId="{46B9519A-5240-477D-875E-63ADA3A238EA}" srcId="{50E7F742-CAFD-497F-9FE0-9D0791AEFA4F}" destId="{9DAE80AC-0E7A-4052-B50B-290DD9F988EA}" srcOrd="0" destOrd="0" parTransId="{BA990B78-A482-48E9-B282-5445B60A1C9C}" sibTransId="{A5268651-FFF6-413E-810B-458A0D9D7990}"/>
    <dgm:cxn modelId="{D5910943-0CE3-1A4D-84F7-22DAA58394D5}" type="presOf" srcId="{82790AD0-5424-4374-AE9C-C67102BA7433}" destId="{CD65A396-9850-BC4A-BE86-BC75C148BADE}" srcOrd="0" destOrd="0" presId="urn:microsoft.com/office/officeart/2008/layout/LinedList"/>
    <dgm:cxn modelId="{393DB945-8A3C-43E7-9DB2-D44EFBC58F6F}" srcId="{50E7F742-CAFD-497F-9FE0-9D0791AEFA4F}" destId="{5ED732AB-8BA5-4E6B-BE15-1AA95778C022}" srcOrd="6" destOrd="0" parTransId="{C6AD05CA-FB04-4115-BE84-B2DB2560B8A3}" sibTransId="{ED12D3E3-5AB3-45D0-8EA0-756B38B71F73}"/>
    <dgm:cxn modelId="{A9357FEC-9963-1C48-94D5-44A02DA36026}" type="presOf" srcId="{5ED732AB-8BA5-4E6B-BE15-1AA95778C022}" destId="{3545C1AB-2171-294D-940F-F7EEED72F2E5}" srcOrd="0" destOrd="0" presId="urn:microsoft.com/office/officeart/2008/layout/LinedList"/>
    <dgm:cxn modelId="{D7B31365-5E11-4C8B-BAA7-548DF78DBAB7}" srcId="{50E7F742-CAFD-497F-9FE0-9D0791AEFA4F}" destId="{09D6837F-DF0B-4387-A7DC-BF04EBC581FD}" srcOrd="2" destOrd="0" parTransId="{5C743A5D-8460-4229-A1D8-073E513553AC}" sibTransId="{4FC25211-2DF0-45BF-9428-9903FD901496}"/>
    <dgm:cxn modelId="{5429D988-0A96-A74C-AD3B-015C065C0B4B}" type="presOf" srcId="{50E7F742-CAFD-497F-9FE0-9D0791AEFA4F}" destId="{8C50BA66-E5C3-EE43-BF35-5D9C12E159F4}" srcOrd="0" destOrd="0" presId="urn:microsoft.com/office/officeart/2008/layout/LinedList"/>
    <dgm:cxn modelId="{9C002152-FB51-45BE-B861-F4D8A4840D7D}" srcId="{50E7F742-CAFD-497F-9FE0-9D0791AEFA4F}" destId="{82790AD0-5424-4374-AE9C-C67102BA7433}" srcOrd="1" destOrd="0" parTransId="{6F49AD74-BBF6-4C60-9E1C-3F9F703FD410}" sibTransId="{ACE67E3F-F850-420E-894D-4C28EA42CD2A}"/>
    <dgm:cxn modelId="{8F8FC173-4E09-492B-AD9E-9A431B80D74B}" srcId="{50E7F742-CAFD-497F-9FE0-9D0791AEFA4F}" destId="{491CCECF-DDF2-4DA7-98EE-CD3EA51BA10C}" srcOrd="5" destOrd="0" parTransId="{F05AAA44-08D9-4673-AB37-8960CD45C723}" sibTransId="{E554439D-8D06-4BFD-9877-430DE264868F}"/>
    <dgm:cxn modelId="{A40879FB-A08F-4581-A91C-DA800EE02581}" srcId="{50E7F742-CAFD-497F-9FE0-9D0791AEFA4F}" destId="{23CDCAA6-9AD9-4F3E-BE1A-039859419B62}" srcOrd="3" destOrd="0" parTransId="{DA0904FE-E592-4547-B9A8-4663E2159F47}" sibTransId="{6239E463-ADC0-4B96-8570-838345901CAD}"/>
    <dgm:cxn modelId="{4B4DBC07-7795-ED46-8695-2E54603FBDEF}" type="presOf" srcId="{D463698F-4642-4885-9ADA-BEFC23605DA5}" destId="{6F64B9DB-7DF1-234F-B59E-F78B6B0A463A}" srcOrd="0" destOrd="0" presId="urn:microsoft.com/office/officeart/2008/layout/LinedList"/>
    <dgm:cxn modelId="{FB67FC16-CB55-7649-90DD-B7517C1A1985}" type="presOf" srcId="{491CCECF-DDF2-4DA7-98EE-CD3EA51BA10C}" destId="{134C47BD-B358-E44D-8EDA-8F742EEFF259}" srcOrd="0" destOrd="0" presId="urn:microsoft.com/office/officeart/2008/layout/LinedList"/>
    <dgm:cxn modelId="{F01A62EC-8FF9-4EB4-9BB5-25B96D77C1D2}" srcId="{50E7F742-CAFD-497F-9FE0-9D0791AEFA4F}" destId="{D463698F-4642-4885-9ADA-BEFC23605DA5}" srcOrd="4" destOrd="0" parTransId="{EAAD68D0-0EB6-4E92-B21A-E161F5EDE145}" sibTransId="{53C47851-3085-4BEB-BEFB-544E54F11352}"/>
    <dgm:cxn modelId="{F53F30A1-97A9-D14A-BE5E-3D99D1AD7390}" type="presOf" srcId="{9DAE80AC-0E7A-4052-B50B-290DD9F988EA}" destId="{B3994AF5-98D3-4A49-92AD-D3C0B5CE403A}" srcOrd="0" destOrd="0" presId="urn:microsoft.com/office/officeart/2008/layout/LinedList"/>
    <dgm:cxn modelId="{1392DCD8-544D-1B47-B14A-C13313FE7491}" type="presOf" srcId="{09D6837F-DF0B-4387-A7DC-BF04EBC581FD}" destId="{1EA56E52-9E9B-3140-BAAA-830A59067F0B}" srcOrd="0" destOrd="0" presId="urn:microsoft.com/office/officeart/2008/layout/LinedList"/>
    <dgm:cxn modelId="{BB0BF04E-BA1C-4445-A854-0DED08EA5843}" type="presOf" srcId="{23CDCAA6-9AD9-4F3E-BE1A-039859419B62}" destId="{18E6D85A-9B0E-B74D-A882-971032BD5290}" srcOrd="0" destOrd="0" presId="urn:microsoft.com/office/officeart/2008/layout/LinedList"/>
    <dgm:cxn modelId="{F8246D6C-F66F-394E-9FAC-85EF4A519538}" type="presParOf" srcId="{8C50BA66-E5C3-EE43-BF35-5D9C12E159F4}" destId="{F98E37C1-25EF-4F4B-BA50-35148B08E10E}" srcOrd="0" destOrd="0" presId="urn:microsoft.com/office/officeart/2008/layout/LinedList"/>
    <dgm:cxn modelId="{1DBB4CB2-7923-EF4A-981B-A5C1099E737B}" type="presParOf" srcId="{8C50BA66-E5C3-EE43-BF35-5D9C12E159F4}" destId="{7EA8A077-EFF6-8C43-8C9A-2F7EB36BB25C}" srcOrd="1" destOrd="0" presId="urn:microsoft.com/office/officeart/2008/layout/LinedList"/>
    <dgm:cxn modelId="{E0BEC557-FE53-2D49-AD06-65AABCA015A1}" type="presParOf" srcId="{7EA8A077-EFF6-8C43-8C9A-2F7EB36BB25C}" destId="{B3994AF5-98D3-4A49-92AD-D3C0B5CE403A}" srcOrd="0" destOrd="0" presId="urn:microsoft.com/office/officeart/2008/layout/LinedList"/>
    <dgm:cxn modelId="{813FAB1B-65B6-2E4A-AF53-F0AF6CFAC52C}" type="presParOf" srcId="{7EA8A077-EFF6-8C43-8C9A-2F7EB36BB25C}" destId="{E14272F3-356C-2843-8DFA-319F7C6FB1B5}" srcOrd="1" destOrd="0" presId="urn:microsoft.com/office/officeart/2008/layout/LinedList"/>
    <dgm:cxn modelId="{BB29822E-8530-A149-A74D-33E8661A6639}" type="presParOf" srcId="{8C50BA66-E5C3-EE43-BF35-5D9C12E159F4}" destId="{427D8357-95BF-F043-827F-4A3376A670C5}" srcOrd="2" destOrd="0" presId="urn:microsoft.com/office/officeart/2008/layout/LinedList"/>
    <dgm:cxn modelId="{5BD68181-B175-6C4F-9E7D-C44C111577D5}" type="presParOf" srcId="{8C50BA66-E5C3-EE43-BF35-5D9C12E159F4}" destId="{46489844-605D-0346-BC8F-E1C44C423C1D}" srcOrd="3" destOrd="0" presId="urn:microsoft.com/office/officeart/2008/layout/LinedList"/>
    <dgm:cxn modelId="{61C8FBA4-1291-A340-83ED-19E4283F9816}" type="presParOf" srcId="{46489844-605D-0346-BC8F-E1C44C423C1D}" destId="{CD65A396-9850-BC4A-BE86-BC75C148BADE}" srcOrd="0" destOrd="0" presId="urn:microsoft.com/office/officeart/2008/layout/LinedList"/>
    <dgm:cxn modelId="{C6290D3A-97B7-484E-89F1-226E291AA930}" type="presParOf" srcId="{46489844-605D-0346-BC8F-E1C44C423C1D}" destId="{31A1337A-027C-4940-86CA-5E3E28DD1AE7}" srcOrd="1" destOrd="0" presId="urn:microsoft.com/office/officeart/2008/layout/LinedList"/>
    <dgm:cxn modelId="{B90AA051-6AD9-474D-AC25-483AC5AEA5E1}" type="presParOf" srcId="{8C50BA66-E5C3-EE43-BF35-5D9C12E159F4}" destId="{6F4AB736-F13E-5647-B248-7F45DFCDAAB9}" srcOrd="4" destOrd="0" presId="urn:microsoft.com/office/officeart/2008/layout/LinedList"/>
    <dgm:cxn modelId="{A294FC6D-C043-244B-95DF-67BAE5968E46}" type="presParOf" srcId="{8C50BA66-E5C3-EE43-BF35-5D9C12E159F4}" destId="{FA537A80-0FE2-664B-8BFD-E7596031737C}" srcOrd="5" destOrd="0" presId="urn:microsoft.com/office/officeart/2008/layout/LinedList"/>
    <dgm:cxn modelId="{24EA39EB-4EBC-5C48-B08C-B8F82C5F552C}" type="presParOf" srcId="{FA537A80-0FE2-664B-8BFD-E7596031737C}" destId="{1EA56E52-9E9B-3140-BAAA-830A59067F0B}" srcOrd="0" destOrd="0" presId="urn:microsoft.com/office/officeart/2008/layout/LinedList"/>
    <dgm:cxn modelId="{39A92B0B-D182-A440-ABA9-D17C3676185D}" type="presParOf" srcId="{FA537A80-0FE2-664B-8BFD-E7596031737C}" destId="{B2F66474-5703-CF4E-B551-711154D23336}" srcOrd="1" destOrd="0" presId="urn:microsoft.com/office/officeart/2008/layout/LinedList"/>
    <dgm:cxn modelId="{7E7838D3-1926-1A4F-9D82-28F3DB2DB60D}" type="presParOf" srcId="{8C50BA66-E5C3-EE43-BF35-5D9C12E159F4}" destId="{7F3990C5-24F9-CE48-AF5F-8497D7D50AF9}" srcOrd="6" destOrd="0" presId="urn:microsoft.com/office/officeart/2008/layout/LinedList"/>
    <dgm:cxn modelId="{CA50C7B6-D554-4942-8ABC-287BEDEC33B8}" type="presParOf" srcId="{8C50BA66-E5C3-EE43-BF35-5D9C12E159F4}" destId="{6A25F798-746D-4040-8523-AC0BE1A546E4}" srcOrd="7" destOrd="0" presId="urn:microsoft.com/office/officeart/2008/layout/LinedList"/>
    <dgm:cxn modelId="{D6FBB495-B05E-C444-AAA7-98A6496E6D8F}" type="presParOf" srcId="{6A25F798-746D-4040-8523-AC0BE1A546E4}" destId="{18E6D85A-9B0E-B74D-A882-971032BD5290}" srcOrd="0" destOrd="0" presId="urn:microsoft.com/office/officeart/2008/layout/LinedList"/>
    <dgm:cxn modelId="{CEA183C9-D0F3-6B42-8D68-D4C68D14403F}" type="presParOf" srcId="{6A25F798-746D-4040-8523-AC0BE1A546E4}" destId="{68808D4F-93FF-674D-B961-2F38AA3E2E01}" srcOrd="1" destOrd="0" presId="urn:microsoft.com/office/officeart/2008/layout/LinedList"/>
    <dgm:cxn modelId="{C0E736F3-958C-8547-A0FE-5CF59EBC1132}" type="presParOf" srcId="{8C50BA66-E5C3-EE43-BF35-5D9C12E159F4}" destId="{2A317437-8944-E042-9ED3-40507388146B}" srcOrd="8" destOrd="0" presId="urn:microsoft.com/office/officeart/2008/layout/LinedList"/>
    <dgm:cxn modelId="{789408DD-48B8-6949-AEE6-E518560F1D2D}" type="presParOf" srcId="{8C50BA66-E5C3-EE43-BF35-5D9C12E159F4}" destId="{59FCEA61-A77A-BF48-A761-B129513CD433}" srcOrd="9" destOrd="0" presId="urn:microsoft.com/office/officeart/2008/layout/LinedList"/>
    <dgm:cxn modelId="{EA80224B-8729-FE49-85D8-6744DB66D6BB}" type="presParOf" srcId="{59FCEA61-A77A-BF48-A761-B129513CD433}" destId="{6F64B9DB-7DF1-234F-B59E-F78B6B0A463A}" srcOrd="0" destOrd="0" presId="urn:microsoft.com/office/officeart/2008/layout/LinedList"/>
    <dgm:cxn modelId="{BBE34818-F95E-8848-9CC0-C0976A1B5231}" type="presParOf" srcId="{59FCEA61-A77A-BF48-A761-B129513CD433}" destId="{26BD3F6A-E27E-4143-9695-C697B476A5F6}" srcOrd="1" destOrd="0" presId="urn:microsoft.com/office/officeart/2008/layout/LinedList"/>
    <dgm:cxn modelId="{8806F5C3-AFCF-1145-B6EC-EF4BF83B2F13}" type="presParOf" srcId="{8C50BA66-E5C3-EE43-BF35-5D9C12E159F4}" destId="{9A7662A8-DE82-0445-BEC2-4C36C2ACC09C}" srcOrd="10" destOrd="0" presId="urn:microsoft.com/office/officeart/2008/layout/LinedList"/>
    <dgm:cxn modelId="{BDFB4A98-70E8-0340-97C6-E694BCAA0D38}" type="presParOf" srcId="{8C50BA66-E5C3-EE43-BF35-5D9C12E159F4}" destId="{63379FCD-52B5-2E41-8E12-E2B16EDE023A}" srcOrd="11" destOrd="0" presId="urn:microsoft.com/office/officeart/2008/layout/LinedList"/>
    <dgm:cxn modelId="{91731CFC-BFDD-244E-8818-DAAC13583449}" type="presParOf" srcId="{63379FCD-52B5-2E41-8E12-E2B16EDE023A}" destId="{134C47BD-B358-E44D-8EDA-8F742EEFF259}" srcOrd="0" destOrd="0" presId="urn:microsoft.com/office/officeart/2008/layout/LinedList"/>
    <dgm:cxn modelId="{D6DDCD90-F258-3E46-92DF-56466387FA21}" type="presParOf" srcId="{63379FCD-52B5-2E41-8E12-E2B16EDE023A}" destId="{49E2F346-B171-024F-8A4D-0A670C031BE8}" srcOrd="1" destOrd="0" presId="urn:microsoft.com/office/officeart/2008/layout/LinedList"/>
    <dgm:cxn modelId="{EC6F3689-FC9A-3A46-B49B-FAD5D86A4854}" type="presParOf" srcId="{8C50BA66-E5C3-EE43-BF35-5D9C12E159F4}" destId="{0E5328F7-C19E-A04D-96BE-7B24E0CFB5AD}" srcOrd="12" destOrd="0" presId="urn:microsoft.com/office/officeart/2008/layout/LinedList"/>
    <dgm:cxn modelId="{FFB28E36-6FE8-2648-A46D-A16FFD8144B6}" type="presParOf" srcId="{8C50BA66-E5C3-EE43-BF35-5D9C12E159F4}" destId="{8DEF29DA-E1F9-3A47-9EB7-2966A7A9B37B}" srcOrd="13" destOrd="0" presId="urn:microsoft.com/office/officeart/2008/layout/LinedList"/>
    <dgm:cxn modelId="{E0E8B33B-9302-8C42-9AC7-D2656718B07F}" type="presParOf" srcId="{8DEF29DA-E1F9-3A47-9EB7-2966A7A9B37B}" destId="{3545C1AB-2171-294D-940F-F7EEED72F2E5}" srcOrd="0" destOrd="0" presId="urn:microsoft.com/office/officeart/2008/layout/LinedList"/>
    <dgm:cxn modelId="{A562E86E-79C6-8F42-BB43-77C9A963BD22}" type="presParOf" srcId="{8DEF29DA-E1F9-3A47-9EB7-2966A7A9B37B}" destId="{37FE98ED-A96F-C541-8297-1075B7F4AD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316A6A-29E0-4F5F-A760-7DC3C2FF4F4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F30778-BEA6-43F4-8CE6-1842ED9CB309}">
      <dgm:prSet/>
      <dgm:spPr/>
      <dgm:t>
        <a:bodyPr/>
        <a:lstStyle/>
        <a:p>
          <a:r>
            <a:rPr lang="pl-PL" b="1"/>
            <a:t>Alternatywne formy aktywności fizycznej </a:t>
          </a:r>
          <a:r>
            <a:rPr lang="pl-PL"/>
            <a:t>(programy ćwiczeń w domu chorego):</a:t>
          </a:r>
          <a:endParaRPr lang="en-US"/>
        </a:p>
      </dgm:t>
    </dgm:pt>
    <dgm:pt modelId="{BA6A0784-EB8A-42EF-95B0-A8EE8463E240}" type="parTrans" cxnId="{579BB165-DF71-44C7-ACC2-36B7428AE025}">
      <dgm:prSet/>
      <dgm:spPr/>
      <dgm:t>
        <a:bodyPr/>
        <a:lstStyle/>
        <a:p>
          <a:endParaRPr lang="en-US"/>
        </a:p>
      </dgm:t>
    </dgm:pt>
    <dgm:pt modelId="{10DE9383-0E7B-4A9D-911B-3C0A7DFF7B40}" type="sibTrans" cxnId="{579BB165-DF71-44C7-ACC2-36B7428AE025}">
      <dgm:prSet/>
      <dgm:spPr/>
      <dgm:t>
        <a:bodyPr/>
        <a:lstStyle/>
        <a:p>
          <a:endParaRPr lang="en-US"/>
        </a:p>
      </dgm:t>
    </dgm:pt>
    <dgm:pt modelId="{017DA9D7-13F0-4EE8-9053-97DD0B39A480}">
      <dgm:prSet/>
      <dgm:spPr/>
      <dgm:t>
        <a:bodyPr/>
        <a:lstStyle/>
        <a:p>
          <a:r>
            <a:rPr lang="pl-PL" dirty="0"/>
            <a:t>Chory powinien spacerować.</a:t>
          </a:r>
          <a:endParaRPr lang="en-US" dirty="0"/>
        </a:p>
      </dgm:t>
    </dgm:pt>
    <dgm:pt modelId="{9453CC88-155B-41A4-825A-00D4333D690C}" type="parTrans" cxnId="{3B2F687F-815D-4B13-8162-4A5EDB062665}">
      <dgm:prSet/>
      <dgm:spPr/>
      <dgm:t>
        <a:bodyPr/>
        <a:lstStyle/>
        <a:p>
          <a:endParaRPr lang="en-US"/>
        </a:p>
      </dgm:t>
    </dgm:pt>
    <dgm:pt modelId="{3C627168-BC7C-4E7A-86FF-BA0ECA31935C}" type="sibTrans" cxnId="{3B2F687F-815D-4B13-8162-4A5EDB062665}">
      <dgm:prSet/>
      <dgm:spPr/>
      <dgm:t>
        <a:bodyPr/>
        <a:lstStyle/>
        <a:p>
          <a:endParaRPr lang="en-US"/>
        </a:p>
      </dgm:t>
    </dgm:pt>
    <dgm:pt modelId="{C94AEEE9-2ED3-4D81-A530-D3BECF1D0A96}">
      <dgm:prSet/>
      <dgm:spPr/>
      <dgm:t>
        <a:bodyPr/>
        <a:lstStyle/>
        <a:p>
          <a:r>
            <a:rPr lang="pl-PL" dirty="0"/>
            <a:t>Należy zaznaczyć choremu, że powinien unikać uczucia maksymalnego bólu mięśni kończyn dolnych poprzez pokonywanie odcinków </a:t>
          </a:r>
          <a:r>
            <a:rPr lang="pl-PL" dirty="0" err="1"/>
            <a:t>bezbólowych</a:t>
          </a:r>
          <a:r>
            <a:rPr lang="pl-PL" dirty="0"/>
            <a:t>, a więc zatrzymywanie się w momencie pojawienia się bólu oraz odpoczywanie po następujących po sobie wysiłkach.  </a:t>
          </a:r>
          <a:endParaRPr lang="en-US" dirty="0"/>
        </a:p>
      </dgm:t>
    </dgm:pt>
    <dgm:pt modelId="{44D22CA9-E127-4646-9586-215009434159}" type="parTrans" cxnId="{D389D4FE-B195-4C87-B2BB-A75B7C759521}">
      <dgm:prSet/>
      <dgm:spPr/>
      <dgm:t>
        <a:bodyPr/>
        <a:lstStyle/>
        <a:p>
          <a:endParaRPr lang="en-US"/>
        </a:p>
      </dgm:t>
    </dgm:pt>
    <dgm:pt modelId="{3E8510BF-F89B-493F-B9DD-7DA75CC87B33}" type="sibTrans" cxnId="{D389D4FE-B195-4C87-B2BB-A75B7C759521}">
      <dgm:prSet/>
      <dgm:spPr/>
      <dgm:t>
        <a:bodyPr/>
        <a:lstStyle/>
        <a:p>
          <a:endParaRPr lang="en-US"/>
        </a:p>
      </dgm:t>
    </dgm:pt>
    <dgm:pt modelId="{C88886AB-3C76-4078-81B8-89CDD351DE7B}">
      <dgm:prSet/>
      <dgm:spPr/>
      <dgm:t>
        <a:bodyPr/>
        <a:lstStyle/>
        <a:p>
          <a:r>
            <a:rPr lang="pl-PL"/>
            <a:t>Jazda na rowerze miejskim lub stacjonarnym,   a także na rotorze. </a:t>
          </a:r>
          <a:endParaRPr lang="en-US" dirty="0"/>
        </a:p>
      </dgm:t>
    </dgm:pt>
    <dgm:pt modelId="{507EACFF-BD9F-4600-B985-F9ED5A1228A5}" type="parTrans" cxnId="{8C7A40CF-DF98-4425-96FF-F98962FE855C}">
      <dgm:prSet/>
      <dgm:spPr/>
      <dgm:t>
        <a:bodyPr/>
        <a:lstStyle/>
        <a:p>
          <a:endParaRPr lang="en-US"/>
        </a:p>
      </dgm:t>
    </dgm:pt>
    <dgm:pt modelId="{247161C3-9EB5-41B0-B842-8C213300CADF}" type="sibTrans" cxnId="{8C7A40CF-DF98-4425-96FF-F98962FE855C}">
      <dgm:prSet/>
      <dgm:spPr/>
      <dgm:t>
        <a:bodyPr/>
        <a:lstStyle/>
        <a:p>
          <a:endParaRPr lang="en-US"/>
        </a:p>
      </dgm:t>
    </dgm:pt>
    <dgm:pt modelId="{1B1A3151-B486-4952-A102-FEBB37B5EA73}">
      <dgm:prSet/>
      <dgm:spPr/>
      <dgm:t>
        <a:bodyPr/>
        <a:lstStyle/>
        <a:p>
          <a:r>
            <a:rPr lang="pl-PL"/>
            <a:t>Marsz z wykorzystaniem kijków Nordic Walking. </a:t>
          </a:r>
          <a:endParaRPr lang="en-US" dirty="0"/>
        </a:p>
      </dgm:t>
    </dgm:pt>
    <dgm:pt modelId="{13B870B2-8EDD-4B95-B3FA-6D977F027370}" type="parTrans" cxnId="{E9228B52-FC2F-4A23-BA4D-8EE05D26ABAF}">
      <dgm:prSet/>
      <dgm:spPr/>
      <dgm:t>
        <a:bodyPr/>
        <a:lstStyle/>
        <a:p>
          <a:endParaRPr lang="en-US"/>
        </a:p>
      </dgm:t>
    </dgm:pt>
    <dgm:pt modelId="{3ED839DE-BCB5-49A0-84EF-DE8678D23ABB}" type="sibTrans" cxnId="{E9228B52-FC2F-4A23-BA4D-8EE05D26ABAF}">
      <dgm:prSet/>
      <dgm:spPr/>
      <dgm:t>
        <a:bodyPr/>
        <a:lstStyle/>
        <a:p>
          <a:endParaRPr lang="en-US"/>
        </a:p>
      </dgm:t>
    </dgm:pt>
    <dgm:pt modelId="{832B5A34-C5F9-D649-A49C-4F68607DDE1E}" type="pres">
      <dgm:prSet presAssocID="{D7316A6A-29E0-4F5F-A760-7DC3C2FF4F4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C4CC21D1-E9C7-C143-B451-F5397EB7E459}" type="pres">
      <dgm:prSet presAssocID="{21F30778-BEA6-43F4-8CE6-1842ED9CB309}" presName="thickLine" presStyleLbl="alignNode1" presStyleIdx="0" presStyleCnt="5"/>
      <dgm:spPr/>
    </dgm:pt>
    <dgm:pt modelId="{EE70F598-136E-8A44-A570-04F368B8976D}" type="pres">
      <dgm:prSet presAssocID="{21F30778-BEA6-43F4-8CE6-1842ED9CB309}" presName="horz1" presStyleCnt="0"/>
      <dgm:spPr/>
    </dgm:pt>
    <dgm:pt modelId="{BE6FA2BD-EF62-1C4B-AA84-E8892335F9C0}" type="pres">
      <dgm:prSet presAssocID="{21F30778-BEA6-43F4-8CE6-1842ED9CB309}" presName="tx1" presStyleLbl="revTx" presStyleIdx="0" presStyleCnt="5"/>
      <dgm:spPr/>
      <dgm:t>
        <a:bodyPr/>
        <a:lstStyle/>
        <a:p>
          <a:endParaRPr lang="pl-PL"/>
        </a:p>
      </dgm:t>
    </dgm:pt>
    <dgm:pt modelId="{5CE603FF-115B-C34B-ADAD-127E527DA693}" type="pres">
      <dgm:prSet presAssocID="{21F30778-BEA6-43F4-8CE6-1842ED9CB309}" presName="vert1" presStyleCnt="0"/>
      <dgm:spPr/>
    </dgm:pt>
    <dgm:pt modelId="{56D7905D-9CCA-A040-B6B9-B5AFD0E05FEC}" type="pres">
      <dgm:prSet presAssocID="{017DA9D7-13F0-4EE8-9053-97DD0B39A480}" presName="thickLine" presStyleLbl="alignNode1" presStyleIdx="1" presStyleCnt="5"/>
      <dgm:spPr/>
    </dgm:pt>
    <dgm:pt modelId="{BEAA19A7-F5BD-B442-A26D-4810941DF48B}" type="pres">
      <dgm:prSet presAssocID="{017DA9D7-13F0-4EE8-9053-97DD0B39A480}" presName="horz1" presStyleCnt="0"/>
      <dgm:spPr/>
    </dgm:pt>
    <dgm:pt modelId="{83080C59-6F86-D045-B4C1-DF8771B6BFD8}" type="pres">
      <dgm:prSet presAssocID="{017DA9D7-13F0-4EE8-9053-97DD0B39A480}" presName="tx1" presStyleLbl="revTx" presStyleIdx="1" presStyleCnt="5"/>
      <dgm:spPr/>
      <dgm:t>
        <a:bodyPr/>
        <a:lstStyle/>
        <a:p>
          <a:endParaRPr lang="pl-PL"/>
        </a:p>
      </dgm:t>
    </dgm:pt>
    <dgm:pt modelId="{E5A6449C-6EC0-6047-A683-571557137BD1}" type="pres">
      <dgm:prSet presAssocID="{017DA9D7-13F0-4EE8-9053-97DD0B39A480}" presName="vert1" presStyleCnt="0"/>
      <dgm:spPr/>
    </dgm:pt>
    <dgm:pt modelId="{DF773678-7AD2-4F46-9594-179B07B9B2DF}" type="pres">
      <dgm:prSet presAssocID="{C94AEEE9-2ED3-4D81-A530-D3BECF1D0A96}" presName="thickLine" presStyleLbl="alignNode1" presStyleIdx="2" presStyleCnt="5" custLinFactNeighborX="581" custLinFactNeighborY="-33785"/>
      <dgm:spPr/>
    </dgm:pt>
    <dgm:pt modelId="{97BF2F27-8368-0F43-BB14-805995BF8A25}" type="pres">
      <dgm:prSet presAssocID="{C94AEEE9-2ED3-4D81-A530-D3BECF1D0A96}" presName="horz1" presStyleCnt="0"/>
      <dgm:spPr/>
    </dgm:pt>
    <dgm:pt modelId="{B001F477-FA76-764F-AE9B-EDC7D7CE5D90}" type="pres">
      <dgm:prSet presAssocID="{C94AEEE9-2ED3-4D81-A530-D3BECF1D0A96}" presName="tx1" presStyleLbl="revTx" presStyleIdx="2" presStyleCnt="5" custLinFactNeighborX="194" custLinFactNeighborY="-33013"/>
      <dgm:spPr/>
      <dgm:t>
        <a:bodyPr/>
        <a:lstStyle/>
        <a:p>
          <a:endParaRPr lang="pl-PL"/>
        </a:p>
      </dgm:t>
    </dgm:pt>
    <dgm:pt modelId="{690D651E-1292-B04B-89A7-84EC2F751F4E}" type="pres">
      <dgm:prSet presAssocID="{C94AEEE9-2ED3-4D81-A530-D3BECF1D0A96}" presName="vert1" presStyleCnt="0"/>
      <dgm:spPr/>
    </dgm:pt>
    <dgm:pt modelId="{BC5DEEC3-1F2C-DA43-BB63-8C4336E14E10}" type="pres">
      <dgm:prSet presAssocID="{C88886AB-3C76-4078-81B8-89CDD351DE7B}" presName="thickLine" presStyleLbl="alignNode1" presStyleIdx="3" presStyleCnt="5"/>
      <dgm:spPr/>
    </dgm:pt>
    <dgm:pt modelId="{33D7A2E2-E4FC-A243-B8E9-4E6C1514A79F}" type="pres">
      <dgm:prSet presAssocID="{C88886AB-3C76-4078-81B8-89CDD351DE7B}" presName="horz1" presStyleCnt="0"/>
      <dgm:spPr/>
    </dgm:pt>
    <dgm:pt modelId="{46BF6867-57B8-8741-A52A-4454B79CA6E8}" type="pres">
      <dgm:prSet presAssocID="{C88886AB-3C76-4078-81B8-89CDD351DE7B}" presName="tx1" presStyleLbl="revTx" presStyleIdx="3" presStyleCnt="5"/>
      <dgm:spPr/>
      <dgm:t>
        <a:bodyPr/>
        <a:lstStyle/>
        <a:p>
          <a:endParaRPr lang="pl-PL"/>
        </a:p>
      </dgm:t>
    </dgm:pt>
    <dgm:pt modelId="{5C237347-E0A3-724F-A2AF-062C1E62F79D}" type="pres">
      <dgm:prSet presAssocID="{C88886AB-3C76-4078-81B8-89CDD351DE7B}" presName="vert1" presStyleCnt="0"/>
      <dgm:spPr/>
    </dgm:pt>
    <dgm:pt modelId="{B01C1249-10B5-1C44-B8D7-35109DCE276E}" type="pres">
      <dgm:prSet presAssocID="{1B1A3151-B486-4952-A102-FEBB37B5EA73}" presName="thickLine" presStyleLbl="alignNode1" presStyleIdx="4" presStyleCnt="5"/>
      <dgm:spPr/>
    </dgm:pt>
    <dgm:pt modelId="{A5537964-2D3F-3947-8C2C-3B799644836B}" type="pres">
      <dgm:prSet presAssocID="{1B1A3151-B486-4952-A102-FEBB37B5EA73}" presName="horz1" presStyleCnt="0"/>
      <dgm:spPr/>
    </dgm:pt>
    <dgm:pt modelId="{C269D856-3CCD-594B-A437-77BBB1F05127}" type="pres">
      <dgm:prSet presAssocID="{1B1A3151-B486-4952-A102-FEBB37B5EA73}" presName="tx1" presStyleLbl="revTx" presStyleIdx="4" presStyleCnt="5"/>
      <dgm:spPr/>
      <dgm:t>
        <a:bodyPr/>
        <a:lstStyle/>
        <a:p>
          <a:endParaRPr lang="pl-PL"/>
        </a:p>
      </dgm:t>
    </dgm:pt>
    <dgm:pt modelId="{468922B4-DF2E-DD4F-BA8E-E09B8DC4F7C1}" type="pres">
      <dgm:prSet presAssocID="{1B1A3151-B486-4952-A102-FEBB37B5EA73}" presName="vert1" presStyleCnt="0"/>
      <dgm:spPr/>
    </dgm:pt>
  </dgm:ptLst>
  <dgm:cxnLst>
    <dgm:cxn modelId="{5D6ED2FD-8535-0C44-9FD1-5ED7357D361D}" type="presOf" srcId="{C94AEEE9-2ED3-4D81-A530-D3BECF1D0A96}" destId="{B001F477-FA76-764F-AE9B-EDC7D7CE5D90}" srcOrd="0" destOrd="0" presId="urn:microsoft.com/office/officeart/2008/layout/LinedList"/>
    <dgm:cxn modelId="{3B2F687F-815D-4B13-8162-4A5EDB062665}" srcId="{D7316A6A-29E0-4F5F-A760-7DC3C2FF4F45}" destId="{017DA9D7-13F0-4EE8-9053-97DD0B39A480}" srcOrd="1" destOrd="0" parTransId="{9453CC88-155B-41A4-825A-00D4333D690C}" sibTransId="{3C627168-BC7C-4E7A-86FF-BA0ECA31935C}"/>
    <dgm:cxn modelId="{E9228B52-FC2F-4A23-BA4D-8EE05D26ABAF}" srcId="{D7316A6A-29E0-4F5F-A760-7DC3C2FF4F45}" destId="{1B1A3151-B486-4952-A102-FEBB37B5EA73}" srcOrd="4" destOrd="0" parTransId="{13B870B2-8EDD-4B95-B3FA-6D977F027370}" sibTransId="{3ED839DE-BCB5-49A0-84EF-DE8678D23ABB}"/>
    <dgm:cxn modelId="{579BB165-DF71-44C7-ACC2-36B7428AE025}" srcId="{D7316A6A-29E0-4F5F-A760-7DC3C2FF4F45}" destId="{21F30778-BEA6-43F4-8CE6-1842ED9CB309}" srcOrd="0" destOrd="0" parTransId="{BA6A0784-EB8A-42EF-95B0-A8EE8463E240}" sibTransId="{10DE9383-0E7B-4A9D-911B-3C0A7DFF7B40}"/>
    <dgm:cxn modelId="{84B14F27-0303-AE41-A166-448FF8425D2B}" type="presOf" srcId="{21F30778-BEA6-43F4-8CE6-1842ED9CB309}" destId="{BE6FA2BD-EF62-1C4B-AA84-E8892335F9C0}" srcOrd="0" destOrd="0" presId="urn:microsoft.com/office/officeart/2008/layout/LinedList"/>
    <dgm:cxn modelId="{C6F93E64-89F0-354C-AC24-1A5263F2ABA0}" type="presOf" srcId="{1B1A3151-B486-4952-A102-FEBB37B5EA73}" destId="{C269D856-3CCD-594B-A437-77BBB1F05127}" srcOrd="0" destOrd="0" presId="urn:microsoft.com/office/officeart/2008/layout/LinedList"/>
    <dgm:cxn modelId="{13E99F32-9DF8-A24E-9F5D-28637D324274}" type="presOf" srcId="{C88886AB-3C76-4078-81B8-89CDD351DE7B}" destId="{46BF6867-57B8-8741-A52A-4454B79CA6E8}" srcOrd="0" destOrd="0" presId="urn:microsoft.com/office/officeart/2008/layout/LinedList"/>
    <dgm:cxn modelId="{AA664EEB-D441-B349-8D16-74081D1159E9}" type="presOf" srcId="{D7316A6A-29E0-4F5F-A760-7DC3C2FF4F45}" destId="{832B5A34-C5F9-D649-A49C-4F68607DDE1E}" srcOrd="0" destOrd="0" presId="urn:microsoft.com/office/officeart/2008/layout/LinedList"/>
    <dgm:cxn modelId="{8C7A40CF-DF98-4425-96FF-F98962FE855C}" srcId="{D7316A6A-29E0-4F5F-A760-7DC3C2FF4F45}" destId="{C88886AB-3C76-4078-81B8-89CDD351DE7B}" srcOrd="3" destOrd="0" parTransId="{507EACFF-BD9F-4600-B985-F9ED5A1228A5}" sibTransId="{247161C3-9EB5-41B0-B842-8C213300CADF}"/>
    <dgm:cxn modelId="{A02DDA2D-89D3-764E-9CFA-4FCE61634E17}" type="presOf" srcId="{017DA9D7-13F0-4EE8-9053-97DD0B39A480}" destId="{83080C59-6F86-D045-B4C1-DF8771B6BFD8}" srcOrd="0" destOrd="0" presId="urn:microsoft.com/office/officeart/2008/layout/LinedList"/>
    <dgm:cxn modelId="{D389D4FE-B195-4C87-B2BB-A75B7C759521}" srcId="{D7316A6A-29E0-4F5F-A760-7DC3C2FF4F45}" destId="{C94AEEE9-2ED3-4D81-A530-D3BECF1D0A96}" srcOrd="2" destOrd="0" parTransId="{44D22CA9-E127-4646-9586-215009434159}" sibTransId="{3E8510BF-F89B-493F-B9DD-7DA75CC87B33}"/>
    <dgm:cxn modelId="{7BDBD78B-6092-B742-BCE3-A833E40BD731}" type="presParOf" srcId="{832B5A34-C5F9-D649-A49C-4F68607DDE1E}" destId="{C4CC21D1-E9C7-C143-B451-F5397EB7E459}" srcOrd="0" destOrd="0" presId="urn:microsoft.com/office/officeart/2008/layout/LinedList"/>
    <dgm:cxn modelId="{0A1D01A2-9782-E84B-A6C1-FA8F32A0D8EE}" type="presParOf" srcId="{832B5A34-C5F9-D649-A49C-4F68607DDE1E}" destId="{EE70F598-136E-8A44-A570-04F368B8976D}" srcOrd="1" destOrd="0" presId="urn:microsoft.com/office/officeart/2008/layout/LinedList"/>
    <dgm:cxn modelId="{F457CF60-D990-1642-9402-858837F46BBF}" type="presParOf" srcId="{EE70F598-136E-8A44-A570-04F368B8976D}" destId="{BE6FA2BD-EF62-1C4B-AA84-E8892335F9C0}" srcOrd="0" destOrd="0" presId="urn:microsoft.com/office/officeart/2008/layout/LinedList"/>
    <dgm:cxn modelId="{1AA21936-8284-8A4E-93DB-75FAD0F77CF3}" type="presParOf" srcId="{EE70F598-136E-8A44-A570-04F368B8976D}" destId="{5CE603FF-115B-C34B-ADAD-127E527DA693}" srcOrd="1" destOrd="0" presId="urn:microsoft.com/office/officeart/2008/layout/LinedList"/>
    <dgm:cxn modelId="{34B5BC4E-3EA6-4A40-88AD-6DD3DB1CC3AE}" type="presParOf" srcId="{832B5A34-C5F9-D649-A49C-4F68607DDE1E}" destId="{56D7905D-9CCA-A040-B6B9-B5AFD0E05FEC}" srcOrd="2" destOrd="0" presId="urn:microsoft.com/office/officeart/2008/layout/LinedList"/>
    <dgm:cxn modelId="{B1A41AD0-8DC7-C945-A6AC-C8E3E8B0BF42}" type="presParOf" srcId="{832B5A34-C5F9-D649-A49C-4F68607DDE1E}" destId="{BEAA19A7-F5BD-B442-A26D-4810941DF48B}" srcOrd="3" destOrd="0" presId="urn:microsoft.com/office/officeart/2008/layout/LinedList"/>
    <dgm:cxn modelId="{B4092F45-9232-5945-AC3A-340A84EE67DC}" type="presParOf" srcId="{BEAA19A7-F5BD-B442-A26D-4810941DF48B}" destId="{83080C59-6F86-D045-B4C1-DF8771B6BFD8}" srcOrd="0" destOrd="0" presId="urn:microsoft.com/office/officeart/2008/layout/LinedList"/>
    <dgm:cxn modelId="{E80FF9B6-A848-5E4F-B5B2-5B728AD8AFBD}" type="presParOf" srcId="{BEAA19A7-F5BD-B442-A26D-4810941DF48B}" destId="{E5A6449C-6EC0-6047-A683-571557137BD1}" srcOrd="1" destOrd="0" presId="urn:microsoft.com/office/officeart/2008/layout/LinedList"/>
    <dgm:cxn modelId="{F489BB42-1393-BD45-BC19-4EE707EE012C}" type="presParOf" srcId="{832B5A34-C5F9-D649-A49C-4F68607DDE1E}" destId="{DF773678-7AD2-4F46-9594-179B07B9B2DF}" srcOrd="4" destOrd="0" presId="urn:microsoft.com/office/officeart/2008/layout/LinedList"/>
    <dgm:cxn modelId="{72214B02-3C3C-3747-B5A5-346BE37DD0C0}" type="presParOf" srcId="{832B5A34-C5F9-D649-A49C-4F68607DDE1E}" destId="{97BF2F27-8368-0F43-BB14-805995BF8A25}" srcOrd="5" destOrd="0" presId="urn:microsoft.com/office/officeart/2008/layout/LinedList"/>
    <dgm:cxn modelId="{AD3DF213-999C-BA40-90CB-698DEBDC8FF4}" type="presParOf" srcId="{97BF2F27-8368-0F43-BB14-805995BF8A25}" destId="{B001F477-FA76-764F-AE9B-EDC7D7CE5D90}" srcOrd="0" destOrd="0" presId="urn:microsoft.com/office/officeart/2008/layout/LinedList"/>
    <dgm:cxn modelId="{A9301B8E-305D-E745-8833-3A0639CD7E3E}" type="presParOf" srcId="{97BF2F27-8368-0F43-BB14-805995BF8A25}" destId="{690D651E-1292-B04B-89A7-84EC2F751F4E}" srcOrd="1" destOrd="0" presId="urn:microsoft.com/office/officeart/2008/layout/LinedList"/>
    <dgm:cxn modelId="{F57CAFD1-C916-DA4E-B953-9DDEB3692438}" type="presParOf" srcId="{832B5A34-C5F9-D649-A49C-4F68607DDE1E}" destId="{BC5DEEC3-1F2C-DA43-BB63-8C4336E14E10}" srcOrd="6" destOrd="0" presId="urn:microsoft.com/office/officeart/2008/layout/LinedList"/>
    <dgm:cxn modelId="{862E544B-AF98-3A49-BB1F-AC7B77133C4A}" type="presParOf" srcId="{832B5A34-C5F9-D649-A49C-4F68607DDE1E}" destId="{33D7A2E2-E4FC-A243-B8E9-4E6C1514A79F}" srcOrd="7" destOrd="0" presId="urn:microsoft.com/office/officeart/2008/layout/LinedList"/>
    <dgm:cxn modelId="{67A44682-C327-FC47-A583-08099A963478}" type="presParOf" srcId="{33D7A2E2-E4FC-A243-B8E9-4E6C1514A79F}" destId="{46BF6867-57B8-8741-A52A-4454B79CA6E8}" srcOrd="0" destOrd="0" presId="urn:microsoft.com/office/officeart/2008/layout/LinedList"/>
    <dgm:cxn modelId="{110E5276-274B-744E-94C3-D3136621AC6B}" type="presParOf" srcId="{33D7A2E2-E4FC-A243-B8E9-4E6C1514A79F}" destId="{5C237347-E0A3-724F-A2AF-062C1E62F79D}" srcOrd="1" destOrd="0" presId="urn:microsoft.com/office/officeart/2008/layout/LinedList"/>
    <dgm:cxn modelId="{DBCBFA86-7FFD-BD46-BFFB-EB57BFA497FE}" type="presParOf" srcId="{832B5A34-C5F9-D649-A49C-4F68607DDE1E}" destId="{B01C1249-10B5-1C44-B8D7-35109DCE276E}" srcOrd="8" destOrd="0" presId="urn:microsoft.com/office/officeart/2008/layout/LinedList"/>
    <dgm:cxn modelId="{D43760CF-AB32-974E-8CB0-F5B64737ECF6}" type="presParOf" srcId="{832B5A34-C5F9-D649-A49C-4F68607DDE1E}" destId="{A5537964-2D3F-3947-8C2C-3B799644836B}" srcOrd="9" destOrd="0" presId="urn:microsoft.com/office/officeart/2008/layout/LinedList"/>
    <dgm:cxn modelId="{22A43ADC-198E-414A-AA31-56CD8C8EBF85}" type="presParOf" srcId="{A5537964-2D3F-3947-8C2C-3B799644836B}" destId="{C269D856-3CCD-594B-A437-77BBB1F05127}" srcOrd="0" destOrd="0" presId="urn:microsoft.com/office/officeart/2008/layout/LinedList"/>
    <dgm:cxn modelId="{8A1808E6-B728-C741-995A-7F6FA0387C88}" type="presParOf" srcId="{A5537964-2D3F-3947-8C2C-3B799644836B}" destId="{468922B4-DF2E-DD4F-BA8E-E09B8DC4F7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59133-B383-074A-B85A-1A6CB5716CB0}">
      <dsp:nvSpPr>
        <dsp:cNvPr id="0" name=""/>
        <dsp:cNvSpPr/>
      </dsp:nvSpPr>
      <dsp:spPr>
        <a:xfrm>
          <a:off x="1916790" y="147566"/>
          <a:ext cx="2911301" cy="1746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latin typeface="+mn-lt"/>
              <a:cs typeface="Times New Roman" panose="02020603050405020304" pitchFamily="18" charset="0"/>
            </a:rPr>
            <a:t>Rozpoznanie: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+mn-lt"/>
              <a:cs typeface="Times New Roman" panose="02020603050405020304" pitchFamily="18" charset="0"/>
            </a:rPr>
            <a:t>ocena stanu wiedzy, umiejętności i motywacji pacjenta</a:t>
          </a:r>
        </a:p>
      </dsp:txBody>
      <dsp:txXfrm>
        <a:off x="1916790" y="147566"/>
        <a:ext cx="2911301" cy="1746780"/>
      </dsp:txXfrm>
    </dsp:sp>
    <dsp:sp modelId="{7355F51D-F18F-FF43-9482-F61B61B0AAF0}">
      <dsp:nvSpPr>
        <dsp:cNvPr id="0" name=""/>
        <dsp:cNvSpPr/>
      </dsp:nvSpPr>
      <dsp:spPr>
        <a:xfrm>
          <a:off x="5748383" y="147566"/>
          <a:ext cx="2911301" cy="1746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>
              <a:latin typeface="+mn-lt"/>
              <a:cs typeface="Times New Roman" panose="02020603050405020304" pitchFamily="18" charset="0"/>
            </a:rPr>
            <a:t>Planowanie: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>
              <a:latin typeface="+mn-lt"/>
              <a:cs typeface="Times New Roman" panose="02020603050405020304" pitchFamily="18" charset="0"/>
            </a:rPr>
            <a:t>okreslenie celu głównego,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>
              <a:latin typeface="+mn-lt"/>
              <a:cs typeface="Times New Roman" panose="02020603050405020304" pitchFamily="18" charset="0"/>
            </a:rPr>
            <a:t>określenie celów szczegółowych</a:t>
          </a:r>
        </a:p>
      </dsp:txBody>
      <dsp:txXfrm>
        <a:off x="5748383" y="147566"/>
        <a:ext cx="2911301" cy="1746780"/>
      </dsp:txXfrm>
    </dsp:sp>
    <dsp:sp modelId="{F2331AEA-1918-3E4D-B307-EEE2C3E44492}">
      <dsp:nvSpPr>
        <dsp:cNvPr id="0" name=""/>
        <dsp:cNvSpPr/>
      </dsp:nvSpPr>
      <dsp:spPr>
        <a:xfrm>
          <a:off x="5771382" y="1989145"/>
          <a:ext cx="2911301" cy="1746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latin typeface="+mn-lt"/>
              <a:cs typeface="Times New Roman" panose="02020603050405020304" pitchFamily="18" charset="0"/>
            </a:rPr>
            <a:t>Realizacja: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+mn-lt"/>
              <a:cs typeface="Times New Roman" panose="02020603050405020304" pitchFamily="18" charset="0"/>
            </a:rPr>
            <a:t>zgodna z planem,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+mn-lt"/>
              <a:cs typeface="Times New Roman" panose="02020603050405020304" pitchFamily="18" charset="0"/>
            </a:rPr>
            <a:t>koordynacja działań pedagogicznych</a:t>
          </a:r>
        </a:p>
      </dsp:txBody>
      <dsp:txXfrm>
        <a:off x="5771382" y="1989145"/>
        <a:ext cx="2911301" cy="1746780"/>
      </dsp:txXfrm>
    </dsp:sp>
    <dsp:sp modelId="{5FA8D075-F5AC-6441-A8A7-7D81CB309983}">
      <dsp:nvSpPr>
        <dsp:cNvPr id="0" name=""/>
        <dsp:cNvSpPr/>
      </dsp:nvSpPr>
      <dsp:spPr>
        <a:xfrm>
          <a:off x="1923049" y="1996929"/>
          <a:ext cx="2911301" cy="1746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latin typeface="+mn-lt"/>
              <a:cs typeface="Times New Roman" panose="02020603050405020304" pitchFamily="18" charset="0"/>
            </a:rPr>
            <a:t>Ocena: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>
              <a:latin typeface="+mn-lt"/>
              <a:cs typeface="Times New Roman" panose="02020603050405020304" pitchFamily="18" charset="0"/>
            </a:rPr>
            <a:t>stopień osiągnięcia celu głównego i celów szczegółowych</a:t>
          </a:r>
          <a:r>
            <a:rPr lang="pl-PL" sz="1800" b="1" kern="1200" dirty="0">
              <a:latin typeface="+mn-lt"/>
              <a:cs typeface="Times New Roman" panose="02020603050405020304" pitchFamily="18" charset="0"/>
            </a:rPr>
            <a:t> </a:t>
          </a:r>
        </a:p>
      </dsp:txBody>
      <dsp:txXfrm>
        <a:off x="1923049" y="1996929"/>
        <a:ext cx="2911301" cy="1746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27202-F109-3B46-A2FD-67BC8676033F}">
      <dsp:nvSpPr>
        <dsp:cNvPr id="0" name=""/>
        <dsp:cNvSpPr/>
      </dsp:nvSpPr>
      <dsp:spPr>
        <a:xfrm>
          <a:off x="0" y="51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E853D-0DCF-DE46-8500-7206CEFE9E6E}">
      <dsp:nvSpPr>
        <dsp:cNvPr id="0" name=""/>
        <dsp:cNvSpPr/>
      </dsp:nvSpPr>
      <dsp:spPr>
        <a:xfrm>
          <a:off x="0" y="514"/>
          <a:ext cx="10515600" cy="468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Unikaj wyczerpujących zajęć: podnoszenie ciężarów, ciężkich prac ogrodowych. </a:t>
          </a:r>
          <a:endParaRPr lang="en-US" sz="1400" kern="1200" dirty="0"/>
        </a:p>
      </dsp:txBody>
      <dsp:txXfrm>
        <a:off x="0" y="514"/>
        <a:ext cx="10515600" cy="468157"/>
      </dsp:txXfrm>
    </dsp:sp>
    <dsp:sp modelId="{FE93E959-9589-F744-93CC-73A4EEB8B0CF}">
      <dsp:nvSpPr>
        <dsp:cNvPr id="0" name=""/>
        <dsp:cNvSpPr/>
      </dsp:nvSpPr>
      <dsp:spPr>
        <a:xfrm>
          <a:off x="0" y="46867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7BDC6-4E80-2A4D-9DC6-3D17CDBB44FD}">
      <dsp:nvSpPr>
        <dsp:cNvPr id="0" name=""/>
        <dsp:cNvSpPr/>
      </dsp:nvSpPr>
      <dsp:spPr>
        <a:xfrm>
          <a:off x="0" y="468672"/>
          <a:ext cx="10515600" cy="468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Możesz wykonywać drobne zajęcia domowe (np. przygotowywanie posiłków, słanie łóżka, drobne prace domowe). </a:t>
          </a:r>
          <a:endParaRPr lang="en-US" sz="1400" kern="1200" dirty="0"/>
        </a:p>
      </dsp:txBody>
      <dsp:txXfrm>
        <a:off x="0" y="468672"/>
        <a:ext cx="10515600" cy="468157"/>
      </dsp:txXfrm>
    </dsp:sp>
    <dsp:sp modelId="{52C5597F-8AB2-E043-8E88-0D7A28D3A84D}">
      <dsp:nvSpPr>
        <dsp:cNvPr id="0" name=""/>
        <dsp:cNvSpPr/>
      </dsp:nvSpPr>
      <dsp:spPr>
        <a:xfrm>
          <a:off x="0" y="93683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5E9D3-7556-EF43-9947-D12A0570212A}">
      <dsp:nvSpPr>
        <dsp:cNvPr id="0" name=""/>
        <dsp:cNvSpPr/>
      </dsp:nvSpPr>
      <dsp:spPr>
        <a:xfrm>
          <a:off x="0" y="936830"/>
          <a:ext cx="10515600" cy="468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Unikaj noszenia obcisłych i szorstkich ubrań, mogących drażnić ranę, ubrania luźne będą najodpowiedniejsze. </a:t>
          </a:r>
          <a:endParaRPr lang="en-US" sz="1400" kern="1200" dirty="0"/>
        </a:p>
      </dsp:txBody>
      <dsp:txXfrm>
        <a:off x="0" y="936830"/>
        <a:ext cx="10515600" cy="468157"/>
      </dsp:txXfrm>
    </dsp:sp>
    <dsp:sp modelId="{6367DB23-7792-4D41-97CD-80612931AAB8}">
      <dsp:nvSpPr>
        <dsp:cNvPr id="0" name=""/>
        <dsp:cNvSpPr/>
      </dsp:nvSpPr>
      <dsp:spPr>
        <a:xfrm>
          <a:off x="0" y="140498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55241-F468-F645-930D-CAAEEB9C7B35}">
      <dsp:nvSpPr>
        <dsp:cNvPr id="0" name=""/>
        <dsp:cNvSpPr/>
      </dsp:nvSpPr>
      <dsp:spPr>
        <a:xfrm>
          <a:off x="0" y="1404987"/>
          <a:ext cx="10515600" cy="468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Noś wytrzymałe i wygodne obuwie na niskich obcasach. Staraj się nosić tylko luźne bawełniane skarpetki.</a:t>
          </a:r>
          <a:endParaRPr lang="en-US" sz="1400" kern="1200" dirty="0"/>
        </a:p>
      </dsp:txBody>
      <dsp:txXfrm>
        <a:off x="0" y="1404987"/>
        <a:ext cx="10515600" cy="468157"/>
      </dsp:txXfrm>
    </dsp:sp>
    <dsp:sp modelId="{F557407E-4124-9B44-96B5-8350E9B17D72}">
      <dsp:nvSpPr>
        <dsp:cNvPr id="0" name=""/>
        <dsp:cNvSpPr/>
      </dsp:nvSpPr>
      <dsp:spPr>
        <a:xfrm>
          <a:off x="0" y="187314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B3DD8-2254-BB4E-B966-A58307353501}">
      <dsp:nvSpPr>
        <dsp:cNvPr id="0" name=""/>
        <dsp:cNvSpPr/>
      </dsp:nvSpPr>
      <dsp:spPr>
        <a:xfrm>
          <a:off x="0" y="1873145"/>
          <a:ext cx="10515600" cy="468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Regularnie i o tej samej porze zażywaj zalecone dawki leków. </a:t>
          </a:r>
          <a:endParaRPr lang="en-US" sz="1400" kern="1200" dirty="0"/>
        </a:p>
      </dsp:txBody>
      <dsp:txXfrm>
        <a:off x="0" y="1873145"/>
        <a:ext cx="10515600" cy="468157"/>
      </dsp:txXfrm>
    </dsp:sp>
    <dsp:sp modelId="{A220E4D6-1255-4A4E-A373-DCDAC7980928}">
      <dsp:nvSpPr>
        <dsp:cNvPr id="0" name=""/>
        <dsp:cNvSpPr/>
      </dsp:nvSpPr>
      <dsp:spPr>
        <a:xfrm>
          <a:off x="0" y="23413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E7CB5-2E48-E541-9950-0CD820A22B1E}">
      <dsp:nvSpPr>
        <dsp:cNvPr id="0" name=""/>
        <dsp:cNvSpPr/>
      </dsp:nvSpPr>
      <dsp:spPr>
        <a:xfrm>
          <a:off x="0" y="2341303"/>
          <a:ext cx="10515600" cy="468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Dbaj o higienę osobistą. Codziennie bierz prysznic, unikając zimnej lub bardzo gorącej wody. </a:t>
          </a:r>
          <a:endParaRPr lang="en-US" sz="1400" kern="1200" dirty="0"/>
        </a:p>
      </dsp:txBody>
      <dsp:txXfrm>
        <a:off x="0" y="2341303"/>
        <a:ext cx="10515600" cy="468157"/>
      </dsp:txXfrm>
    </dsp:sp>
    <dsp:sp modelId="{1154233A-A57C-034E-AAE9-F9865A0796AD}">
      <dsp:nvSpPr>
        <dsp:cNvPr id="0" name=""/>
        <dsp:cNvSpPr/>
      </dsp:nvSpPr>
      <dsp:spPr>
        <a:xfrm>
          <a:off x="0" y="280946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EF2AE-CF24-4A42-88F1-30AB0CB0CC7A}">
      <dsp:nvSpPr>
        <dsp:cNvPr id="0" name=""/>
        <dsp:cNvSpPr/>
      </dsp:nvSpPr>
      <dsp:spPr>
        <a:xfrm>
          <a:off x="0" y="2809461"/>
          <a:ext cx="10515600" cy="468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Rzuć palenie. Pamiętaj, że możesz skorzystać z Poradni Antynikotynowej, która zajmuje się leczeniem osób uzależnionych od tytoniu, która działa w Uniwersyteckim Centrum Klinicznym.</a:t>
          </a:r>
          <a:endParaRPr lang="en-US" sz="1400" kern="1200" dirty="0"/>
        </a:p>
      </dsp:txBody>
      <dsp:txXfrm>
        <a:off x="0" y="2809461"/>
        <a:ext cx="10515600" cy="468157"/>
      </dsp:txXfrm>
    </dsp:sp>
    <dsp:sp modelId="{A543AD40-9E24-4B48-9E4E-1507E7DC76F6}">
      <dsp:nvSpPr>
        <dsp:cNvPr id="0" name=""/>
        <dsp:cNvSpPr/>
      </dsp:nvSpPr>
      <dsp:spPr>
        <a:xfrm>
          <a:off x="0" y="327761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C6FF1-5D6D-1849-BE51-DB9E411F993C}">
      <dsp:nvSpPr>
        <dsp:cNvPr id="0" name=""/>
        <dsp:cNvSpPr/>
      </dsp:nvSpPr>
      <dsp:spPr>
        <a:xfrm>
          <a:off x="0" y="3277618"/>
          <a:ext cx="10515600" cy="468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Nie spożywaj alkoholu.</a:t>
          </a:r>
          <a:endParaRPr lang="en-US" sz="1400" kern="1200"/>
        </a:p>
      </dsp:txBody>
      <dsp:txXfrm>
        <a:off x="0" y="3277618"/>
        <a:ext cx="10515600" cy="468157"/>
      </dsp:txXfrm>
    </dsp:sp>
    <dsp:sp modelId="{0D00BE84-F81E-034D-8A62-8471F6F1AF92}">
      <dsp:nvSpPr>
        <dsp:cNvPr id="0" name=""/>
        <dsp:cNvSpPr/>
      </dsp:nvSpPr>
      <dsp:spPr>
        <a:xfrm>
          <a:off x="0" y="374577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CEB33-482C-2D48-9F51-A57726D822C1}">
      <dsp:nvSpPr>
        <dsp:cNvPr id="0" name=""/>
        <dsp:cNvSpPr/>
      </dsp:nvSpPr>
      <dsp:spPr>
        <a:xfrm>
          <a:off x="0" y="3745776"/>
          <a:ext cx="10515600" cy="468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W przypadku współistnienia cukrzycy pamiętaj o szkodliwości nadmiernych wahań glikemii, nie dopuszczaj do hipoglikemii, utrzymuj prawidłowe stężenia glukozy we krwi. Wspieraj terapię odpowiednią dietą oraz regularnym wysiłkiem fizycznym. Dokonuj samodzielnie pomiaru glikemii z wykorzystaniem </a:t>
          </a:r>
          <a:r>
            <a:rPr lang="pl-PL" sz="1400" kern="1200" dirty="0" err="1"/>
            <a:t>glukometru</a:t>
          </a:r>
          <a:r>
            <a:rPr lang="pl-PL" sz="1100" kern="1200" dirty="0"/>
            <a:t>.</a:t>
          </a:r>
          <a:endParaRPr lang="en-US" sz="1100" kern="1200" dirty="0"/>
        </a:p>
      </dsp:txBody>
      <dsp:txXfrm>
        <a:off x="0" y="3745776"/>
        <a:ext cx="10515600" cy="468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08CB2-7915-6041-8B33-00D3756E08F6}">
      <dsp:nvSpPr>
        <dsp:cNvPr id="0" name=""/>
        <dsp:cNvSpPr/>
      </dsp:nvSpPr>
      <dsp:spPr>
        <a:xfrm>
          <a:off x="0" y="0"/>
          <a:ext cx="51584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C2D43-6EC6-DB4A-A637-4EA6192B2D7B}">
      <dsp:nvSpPr>
        <dsp:cNvPr id="0" name=""/>
        <dsp:cNvSpPr/>
      </dsp:nvSpPr>
      <dsp:spPr>
        <a:xfrm>
          <a:off x="0" y="0"/>
          <a:ext cx="1031685" cy="4635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/>
            <a:t>Zapobieganie urazom: </a:t>
          </a:r>
          <a:endParaRPr lang="en-US" sz="1300" kern="1200"/>
        </a:p>
      </dsp:txBody>
      <dsp:txXfrm>
        <a:off x="0" y="0"/>
        <a:ext cx="1031685" cy="4635643"/>
      </dsp:txXfrm>
    </dsp:sp>
    <dsp:sp modelId="{5444EE6B-C9B9-E246-B9C0-F2F1FFF0721E}">
      <dsp:nvSpPr>
        <dsp:cNvPr id="0" name=""/>
        <dsp:cNvSpPr/>
      </dsp:nvSpPr>
      <dsp:spPr>
        <a:xfrm>
          <a:off x="1109061" y="36498"/>
          <a:ext cx="4049365" cy="729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należy pacjenta poinformować o niebezpieczeństwie zranień i zakażeń w wyniku urazów,</a:t>
          </a:r>
          <a:endParaRPr lang="en-US" sz="1400" kern="1200" dirty="0"/>
        </a:p>
      </dsp:txBody>
      <dsp:txXfrm>
        <a:off x="1109061" y="36498"/>
        <a:ext cx="4049365" cy="729978"/>
      </dsp:txXfrm>
    </dsp:sp>
    <dsp:sp modelId="{FBF7B3CF-2255-C341-814F-D55FEF47B9D4}">
      <dsp:nvSpPr>
        <dsp:cNvPr id="0" name=""/>
        <dsp:cNvSpPr/>
      </dsp:nvSpPr>
      <dsp:spPr>
        <a:xfrm>
          <a:off x="1031685" y="766477"/>
          <a:ext cx="4126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550E6-C35F-FE4E-9C8D-456A3B1C0810}">
      <dsp:nvSpPr>
        <dsp:cNvPr id="0" name=""/>
        <dsp:cNvSpPr/>
      </dsp:nvSpPr>
      <dsp:spPr>
        <a:xfrm>
          <a:off x="1109061" y="802975"/>
          <a:ext cx="4049365" cy="729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nie należy chodzić boso (ochrona przed skaleczeniem),</a:t>
          </a:r>
          <a:endParaRPr lang="en-US" sz="1400" kern="1200"/>
        </a:p>
      </dsp:txBody>
      <dsp:txXfrm>
        <a:off x="1109061" y="802975"/>
        <a:ext cx="4049365" cy="729978"/>
      </dsp:txXfrm>
    </dsp:sp>
    <dsp:sp modelId="{2BE858FA-7C12-2342-87FB-4779AE286797}">
      <dsp:nvSpPr>
        <dsp:cNvPr id="0" name=""/>
        <dsp:cNvSpPr/>
      </dsp:nvSpPr>
      <dsp:spPr>
        <a:xfrm>
          <a:off x="1031685" y="1532954"/>
          <a:ext cx="4126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0A4C2-6C0B-F14E-9882-0B9E24A6D5AB}">
      <dsp:nvSpPr>
        <dsp:cNvPr id="0" name=""/>
        <dsp:cNvSpPr/>
      </dsp:nvSpPr>
      <dsp:spPr>
        <a:xfrm>
          <a:off x="1109061" y="1569452"/>
          <a:ext cx="4049365" cy="729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nie wolno drapać skóry,</a:t>
          </a:r>
          <a:endParaRPr lang="en-US" sz="1400" kern="1200"/>
        </a:p>
      </dsp:txBody>
      <dsp:txXfrm>
        <a:off x="1109061" y="1569452"/>
        <a:ext cx="4049365" cy="729978"/>
      </dsp:txXfrm>
    </dsp:sp>
    <dsp:sp modelId="{E426EE87-12CA-DE4B-A028-6A7339EF7095}">
      <dsp:nvSpPr>
        <dsp:cNvPr id="0" name=""/>
        <dsp:cNvSpPr/>
      </dsp:nvSpPr>
      <dsp:spPr>
        <a:xfrm>
          <a:off x="1031685" y="2299431"/>
          <a:ext cx="4126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6E968-A4A4-B34B-A29A-97BBADE92F49}">
      <dsp:nvSpPr>
        <dsp:cNvPr id="0" name=""/>
        <dsp:cNvSpPr/>
      </dsp:nvSpPr>
      <dsp:spPr>
        <a:xfrm>
          <a:off x="1109061" y="2335929"/>
          <a:ext cx="4049365" cy="729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paznokcie należy obcinać na prosto</a:t>
          </a:r>
          <a:endParaRPr lang="en-US" sz="1400" kern="1200" dirty="0"/>
        </a:p>
      </dsp:txBody>
      <dsp:txXfrm>
        <a:off x="1109061" y="2335929"/>
        <a:ext cx="4049365" cy="729978"/>
      </dsp:txXfrm>
    </dsp:sp>
    <dsp:sp modelId="{4447EA0F-5331-4A47-93F5-0BA65C32DA70}">
      <dsp:nvSpPr>
        <dsp:cNvPr id="0" name=""/>
        <dsp:cNvSpPr/>
      </dsp:nvSpPr>
      <dsp:spPr>
        <a:xfrm>
          <a:off x="1031685" y="3065908"/>
          <a:ext cx="4126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98B6F-E4CC-3B49-90AE-D7C7BBEAA687}">
      <dsp:nvSpPr>
        <dsp:cNvPr id="0" name=""/>
        <dsp:cNvSpPr/>
      </dsp:nvSpPr>
      <dsp:spPr>
        <a:xfrm>
          <a:off x="1109061" y="3102407"/>
          <a:ext cx="4049365" cy="729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należy codziennie zmieniać skarpetki i rajstopy,</a:t>
          </a:r>
          <a:endParaRPr lang="en-US" sz="1400" kern="1200"/>
        </a:p>
      </dsp:txBody>
      <dsp:txXfrm>
        <a:off x="1109061" y="3102407"/>
        <a:ext cx="4049365" cy="729978"/>
      </dsp:txXfrm>
    </dsp:sp>
    <dsp:sp modelId="{200BAFA6-400B-B24D-8C89-5988343481FF}">
      <dsp:nvSpPr>
        <dsp:cNvPr id="0" name=""/>
        <dsp:cNvSpPr/>
      </dsp:nvSpPr>
      <dsp:spPr>
        <a:xfrm>
          <a:off x="1031685" y="3832385"/>
          <a:ext cx="4126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C519D-9A39-CD4A-8EC4-502401EC0D45}">
      <dsp:nvSpPr>
        <dsp:cNvPr id="0" name=""/>
        <dsp:cNvSpPr/>
      </dsp:nvSpPr>
      <dsp:spPr>
        <a:xfrm>
          <a:off x="1109061" y="3868884"/>
          <a:ext cx="4049365" cy="729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nosić obuwie skórzane, luźne i wygodne nie powodujące otarć.</a:t>
          </a:r>
          <a:endParaRPr lang="en-US" sz="1400" kern="1200"/>
        </a:p>
      </dsp:txBody>
      <dsp:txXfrm>
        <a:off x="1109061" y="3868884"/>
        <a:ext cx="4049365" cy="729978"/>
      </dsp:txXfrm>
    </dsp:sp>
    <dsp:sp modelId="{6F8A5142-4DE4-974F-82EE-A63263B52F34}">
      <dsp:nvSpPr>
        <dsp:cNvPr id="0" name=""/>
        <dsp:cNvSpPr/>
      </dsp:nvSpPr>
      <dsp:spPr>
        <a:xfrm>
          <a:off x="1031685" y="4598862"/>
          <a:ext cx="4126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E37C1-25EF-4F4B-BA50-35148B08E10E}">
      <dsp:nvSpPr>
        <dsp:cNvPr id="0" name=""/>
        <dsp:cNvSpPr/>
      </dsp:nvSpPr>
      <dsp:spPr>
        <a:xfrm>
          <a:off x="0" y="599"/>
          <a:ext cx="35684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94AF5-98D3-4A49-92AD-D3C0B5CE403A}">
      <dsp:nvSpPr>
        <dsp:cNvPr id="0" name=""/>
        <dsp:cNvSpPr/>
      </dsp:nvSpPr>
      <dsp:spPr>
        <a:xfrm>
          <a:off x="0" y="599"/>
          <a:ext cx="3568424" cy="70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Pielęgnacja rany pooperacyjnej w domu (rana goi się właściwie).</a:t>
          </a:r>
          <a:endParaRPr lang="en-US" sz="1600" kern="1200" dirty="0"/>
        </a:p>
      </dsp:txBody>
      <dsp:txXfrm>
        <a:off x="0" y="599"/>
        <a:ext cx="3568424" cy="701113"/>
      </dsp:txXfrm>
    </dsp:sp>
    <dsp:sp modelId="{427D8357-95BF-F043-827F-4A3376A670C5}">
      <dsp:nvSpPr>
        <dsp:cNvPr id="0" name=""/>
        <dsp:cNvSpPr/>
      </dsp:nvSpPr>
      <dsp:spPr>
        <a:xfrm>
          <a:off x="0" y="701713"/>
          <a:ext cx="35684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5A396-9850-BC4A-BE86-BC75C148BADE}">
      <dsp:nvSpPr>
        <dsp:cNvPr id="0" name=""/>
        <dsp:cNvSpPr/>
      </dsp:nvSpPr>
      <dsp:spPr>
        <a:xfrm>
          <a:off x="0" y="701713"/>
          <a:ext cx="3568424" cy="70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Utrzymaj opatrunek czysty i suchy.</a:t>
          </a:r>
          <a:endParaRPr lang="en-US" sz="1600" kern="1200"/>
        </a:p>
      </dsp:txBody>
      <dsp:txXfrm>
        <a:off x="0" y="701713"/>
        <a:ext cx="3568424" cy="701113"/>
      </dsp:txXfrm>
    </dsp:sp>
    <dsp:sp modelId="{6F4AB736-F13E-5647-B248-7F45DFCDAAB9}">
      <dsp:nvSpPr>
        <dsp:cNvPr id="0" name=""/>
        <dsp:cNvSpPr/>
      </dsp:nvSpPr>
      <dsp:spPr>
        <a:xfrm>
          <a:off x="0" y="1402826"/>
          <a:ext cx="35684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56E52-9E9B-3140-BAAA-830A59067F0B}">
      <dsp:nvSpPr>
        <dsp:cNvPr id="0" name=""/>
        <dsp:cNvSpPr/>
      </dsp:nvSpPr>
      <dsp:spPr>
        <a:xfrm>
          <a:off x="0" y="1402826"/>
          <a:ext cx="3568424" cy="70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Zmieniaj opatrunek co 2 – 3 dni, jeśli jest suchy.</a:t>
          </a:r>
          <a:endParaRPr lang="en-US" sz="1600" kern="1200"/>
        </a:p>
      </dsp:txBody>
      <dsp:txXfrm>
        <a:off x="0" y="1402826"/>
        <a:ext cx="3568424" cy="701113"/>
      </dsp:txXfrm>
    </dsp:sp>
    <dsp:sp modelId="{7F3990C5-24F9-CE48-AF5F-8497D7D50AF9}">
      <dsp:nvSpPr>
        <dsp:cNvPr id="0" name=""/>
        <dsp:cNvSpPr/>
      </dsp:nvSpPr>
      <dsp:spPr>
        <a:xfrm>
          <a:off x="0" y="2103940"/>
          <a:ext cx="35684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6D85A-9B0E-B74D-A882-971032BD5290}">
      <dsp:nvSpPr>
        <dsp:cNvPr id="0" name=""/>
        <dsp:cNvSpPr/>
      </dsp:nvSpPr>
      <dsp:spPr>
        <a:xfrm>
          <a:off x="0" y="2103940"/>
          <a:ext cx="3568424" cy="70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Możesz brać prysznic, staraj się nie moczyć rany (zabezpiecz ją).</a:t>
          </a:r>
          <a:endParaRPr lang="en-US" sz="1600" kern="1200" dirty="0"/>
        </a:p>
      </dsp:txBody>
      <dsp:txXfrm>
        <a:off x="0" y="2103940"/>
        <a:ext cx="3568424" cy="701113"/>
      </dsp:txXfrm>
    </dsp:sp>
    <dsp:sp modelId="{2A317437-8944-E042-9ED3-40507388146B}">
      <dsp:nvSpPr>
        <dsp:cNvPr id="0" name=""/>
        <dsp:cNvSpPr/>
      </dsp:nvSpPr>
      <dsp:spPr>
        <a:xfrm>
          <a:off x="0" y="2805054"/>
          <a:ext cx="35684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4B9DB-7DF1-234F-B59E-F78B6B0A463A}">
      <dsp:nvSpPr>
        <dsp:cNvPr id="0" name=""/>
        <dsp:cNvSpPr/>
      </dsp:nvSpPr>
      <dsp:spPr>
        <a:xfrm>
          <a:off x="0" y="2805054"/>
          <a:ext cx="3568424" cy="70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Jeśli opatrunek będzie mokry, zmień go.</a:t>
          </a:r>
          <a:endParaRPr lang="en-US" sz="1600" kern="1200" dirty="0"/>
        </a:p>
      </dsp:txBody>
      <dsp:txXfrm>
        <a:off x="0" y="2805054"/>
        <a:ext cx="3568424" cy="701113"/>
      </dsp:txXfrm>
    </dsp:sp>
    <dsp:sp modelId="{9A7662A8-DE82-0445-BEC2-4C36C2ACC09C}">
      <dsp:nvSpPr>
        <dsp:cNvPr id="0" name=""/>
        <dsp:cNvSpPr/>
      </dsp:nvSpPr>
      <dsp:spPr>
        <a:xfrm>
          <a:off x="0" y="3506168"/>
          <a:ext cx="35684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C47BD-B358-E44D-8EDA-8F742EEFF259}">
      <dsp:nvSpPr>
        <dsp:cNvPr id="0" name=""/>
        <dsp:cNvSpPr/>
      </dsp:nvSpPr>
      <dsp:spPr>
        <a:xfrm>
          <a:off x="0" y="3506168"/>
          <a:ext cx="3568424" cy="70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Obserwuj ranę.</a:t>
          </a:r>
          <a:endParaRPr lang="en-US" sz="1600" kern="1200"/>
        </a:p>
      </dsp:txBody>
      <dsp:txXfrm>
        <a:off x="0" y="3506168"/>
        <a:ext cx="3568424" cy="701113"/>
      </dsp:txXfrm>
    </dsp:sp>
    <dsp:sp modelId="{0E5328F7-C19E-A04D-96BE-7B24E0CFB5AD}">
      <dsp:nvSpPr>
        <dsp:cNvPr id="0" name=""/>
        <dsp:cNvSpPr/>
      </dsp:nvSpPr>
      <dsp:spPr>
        <a:xfrm>
          <a:off x="0" y="4207281"/>
          <a:ext cx="35684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5C1AB-2171-294D-940F-F7EEED72F2E5}">
      <dsp:nvSpPr>
        <dsp:cNvPr id="0" name=""/>
        <dsp:cNvSpPr/>
      </dsp:nvSpPr>
      <dsp:spPr>
        <a:xfrm>
          <a:off x="0" y="4207281"/>
          <a:ext cx="3568424" cy="70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Termin usunięcia szwów oraz skierowanie do poradni otrzymasz z wypisem.</a:t>
          </a:r>
          <a:endParaRPr lang="en-US" sz="1600" kern="1200" dirty="0"/>
        </a:p>
      </dsp:txBody>
      <dsp:txXfrm>
        <a:off x="0" y="4207281"/>
        <a:ext cx="3568424" cy="7011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C21D1-E9C7-C143-B451-F5397EB7E459}">
      <dsp:nvSpPr>
        <dsp:cNvPr id="0" name=""/>
        <dsp:cNvSpPr/>
      </dsp:nvSpPr>
      <dsp:spPr>
        <a:xfrm>
          <a:off x="0" y="587"/>
          <a:ext cx="3858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FA2BD-EF62-1C4B-AA84-E8892335F9C0}">
      <dsp:nvSpPr>
        <dsp:cNvPr id="0" name=""/>
        <dsp:cNvSpPr/>
      </dsp:nvSpPr>
      <dsp:spPr>
        <a:xfrm>
          <a:off x="0" y="587"/>
          <a:ext cx="3858936" cy="962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/>
            <a:t>Alternatywne formy aktywności fizycznej </a:t>
          </a:r>
          <a:r>
            <a:rPr lang="pl-PL" sz="1200" kern="1200"/>
            <a:t>(programy ćwiczeń w domu chorego):</a:t>
          </a:r>
          <a:endParaRPr lang="en-US" sz="1200" kern="1200"/>
        </a:p>
      </dsp:txBody>
      <dsp:txXfrm>
        <a:off x="0" y="587"/>
        <a:ext cx="3858936" cy="962820"/>
      </dsp:txXfrm>
    </dsp:sp>
    <dsp:sp modelId="{56D7905D-9CCA-A040-B6B9-B5AFD0E05FEC}">
      <dsp:nvSpPr>
        <dsp:cNvPr id="0" name=""/>
        <dsp:cNvSpPr/>
      </dsp:nvSpPr>
      <dsp:spPr>
        <a:xfrm>
          <a:off x="0" y="963408"/>
          <a:ext cx="3858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80C59-6F86-D045-B4C1-DF8771B6BFD8}">
      <dsp:nvSpPr>
        <dsp:cNvPr id="0" name=""/>
        <dsp:cNvSpPr/>
      </dsp:nvSpPr>
      <dsp:spPr>
        <a:xfrm>
          <a:off x="0" y="963408"/>
          <a:ext cx="3858936" cy="962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/>
            <a:t>Chory powinien spacerować.</a:t>
          </a:r>
          <a:endParaRPr lang="en-US" sz="1200" kern="1200" dirty="0"/>
        </a:p>
      </dsp:txBody>
      <dsp:txXfrm>
        <a:off x="0" y="963408"/>
        <a:ext cx="3858936" cy="962820"/>
      </dsp:txXfrm>
    </dsp:sp>
    <dsp:sp modelId="{DF773678-7AD2-4F46-9594-179B07B9B2DF}">
      <dsp:nvSpPr>
        <dsp:cNvPr id="0" name=""/>
        <dsp:cNvSpPr/>
      </dsp:nvSpPr>
      <dsp:spPr>
        <a:xfrm>
          <a:off x="0" y="1600940"/>
          <a:ext cx="3858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1F477-FA76-764F-AE9B-EDC7D7CE5D90}">
      <dsp:nvSpPr>
        <dsp:cNvPr id="0" name=""/>
        <dsp:cNvSpPr/>
      </dsp:nvSpPr>
      <dsp:spPr>
        <a:xfrm>
          <a:off x="0" y="1608373"/>
          <a:ext cx="3858936" cy="962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/>
            <a:t>Należy zaznaczyć choremu, że powinien unikać uczucia maksymalnego bólu mięśni kończyn dolnych poprzez pokonywanie odcinków </a:t>
          </a:r>
          <a:r>
            <a:rPr lang="pl-PL" sz="1200" kern="1200" dirty="0" err="1"/>
            <a:t>bezbólowych</a:t>
          </a:r>
          <a:r>
            <a:rPr lang="pl-PL" sz="1200" kern="1200" dirty="0"/>
            <a:t>, a więc zatrzymywanie się w momencie pojawienia się bólu oraz odpoczywanie po następujących po sobie wysiłkach.  </a:t>
          </a:r>
          <a:endParaRPr lang="en-US" sz="1200" kern="1200" dirty="0"/>
        </a:p>
      </dsp:txBody>
      <dsp:txXfrm>
        <a:off x="0" y="1608373"/>
        <a:ext cx="3858936" cy="962820"/>
      </dsp:txXfrm>
    </dsp:sp>
    <dsp:sp modelId="{BC5DEEC3-1F2C-DA43-BB63-8C4336E14E10}">
      <dsp:nvSpPr>
        <dsp:cNvPr id="0" name=""/>
        <dsp:cNvSpPr/>
      </dsp:nvSpPr>
      <dsp:spPr>
        <a:xfrm>
          <a:off x="0" y="2889050"/>
          <a:ext cx="3858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F6867-57B8-8741-A52A-4454B79CA6E8}">
      <dsp:nvSpPr>
        <dsp:cNvPr id="0" name=""/>
        <dsp:cNvSpPr/>
      </dsp:nvSpPr>
      <dsp:spPr>
        <a:xfrm>
          <a:off x="0" y="2889050"/>
          <a:ext cx="3858936" cy="962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Jazda na rowerze miejskim lub stacjonarnym,   a także na rotorze. </a:t>
          </a:r>
          <a:endParaRPr lang="en-US" sz="1200" kern="1200" dirty="0"/>
        </a:p>
      </dsp:txBody>
      <dsp:txXfrm>
        <a:off x="0" y="2889050"/>
        <a:ext cx="3858936" cy="962820"/>
      </dsp:txXfrm>
    </dsp:sp>
    <dsp:sp modelId="{B01C1249-10B5-1C44-B8D7-35109DCE276E}">
      <dsp:nvSpPr>
        <dsp:cNvPr id="0" name=""/>
        <dsp:cNvSpPr/>
      </dsp:nvSpPr>
      <dsp:spPr>
        <a:xfrm>
          <a:off x="0" y="3851871"/>
          <a:ext cx="3858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9D856-3CCD-594B-A437-77BBB1F05127}">
      <dsp:nvSpPr>
        <dsp:cNvPr id="0" name=""/>
        <dsp:cNvSpPr/>
      </dsp:nvSpPr>
      <dsp:spPr>
        <a:xfrm>
          <a:off x="0" y="3851871"/>
          <a:ext cx="3858936" cy="962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Marsz z wykorzystaniem kijków Nordic Walking. </a:t>
          </a:r>
          <a:endParaRPr lang="en-US" sz="1200" kern="1200" dirty="0"/>
        </a:p>
      </dsp:txBody>
      <dsp:txXfrm>
        <a:off x="0" y="3851871"/>
        <a:ext cx="3858936" cy="962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AC47B-EA6C-4592-B5A4-3F115B8F0A8A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F1B72-BF9D-4ABA-82D5-C08648B8B9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78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7B05-FEB7-46D1-A80F-A8C7B2FA4AF6}" type="datetime1">
              <a:rPr lang="pl-PL" smtClean="0"/>
              <a:t>22.01.2024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31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DB61-90BE-4542-8FDA-EF8D6F81FC10}" type="datetime1">
              <a:rPr lang="pl-PL" smtClean="0"/>
              <a:t>22.01.2024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618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F955-2860-47D7-ABC5-BD0C696492E7}" type="datetime1">
              <a:rPr lang="pl-PL" smtClean="0"/>
              <a:t>22.01.2024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14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3D50-D236-433C-9B6A-F70BF865F4E1}" type="datetime1">
              <a:rPr lang="pl-PL" smtClean="0"/>
              <a:t>22.01.2024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73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E274-ABBB-4D93-A009-DBDAAFE9B496}" type="datetime1">
              <a:rPr lang="pl-PL" smtClean="0"/>
              <a:t>22.01.2024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05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6A00-F1F1-4F54-82D2-7166278D0BA2}" type="datetime1">
              <a:rPr lang="pl-PL" smtClean="0"/>
              <a:t>22.01.2024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90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F62C-EA28-4B46-BDC5-83CA7EBC7391}" type="datetime1">
              <a:rPr lang="pl-PL" smtClean="0"/>
              <a:t>22.01.2024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3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0A79-5F5A-4CFB-A559-CA3984C65D66}" type="datetime1">
              <a:rPr lang="pl-PL" smtClean="0"/>
              <a:t>22.01.2024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174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0DA9-20CA-4AC1-A0E2-F09A3C0DC573}" type="datetime1">
              <a:rPr lang="pl-PL" smtClean="0"/>
              <a:t>22.01.2024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03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4853-771C-46C0-B413-8A475F156B49}" type="datetime1">
              <a:rPr lang="pl-PL" smtClean="0"/>
              <a:t>22.01.2024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2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02DA-9563-40E3-8294-923EBC069E2F}" type="datetime1">
              <a:rPr lang="pl-PL" smtClean="0"/>
              <a:t>22.01.2024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051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95D4-1A9D-46AA-AC44-434B3D6C1F4C}" type="datetime1">
              <a:rPr lang="pl-PL" smtClean="0"/>
              <a:t>22.01.2024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55E8E-001B-4B1E-850B-352343F21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953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000" b="1" dirty="0">
                <a:latin typeface="+mn-lt"/>
              </a:rPr>
              <a:t>PROGRAM EDUKACJI ZDROWOTNEJ DLA PACJENTÓW Z </a:t>
            </a:r>
            <a:r>
              <a:rPr lang="pl-PL" sz="4000" b="1" dirty="0" smtClean="0">
                <a:latin typeface="+mn-lt"/>
              </a:rPr>
              <a:t>PRZEWLEKŁYM </a:t>
            </a:r>
            <a:r>
              <a:rPr lang="pl-PL" sz="4000" b="1" dirty="0">
                <a:latin typeface="+mn-lt"/>
              </a:rPr>
              <a:t>NIEDOKRWIENIEM KOŃCZYN DOLNYCH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i="1" dirty="0" smtClean="0"/>
              <a:t>Klinika Chirurgii Naczyniowej</a:t>
            </a:r>
          </a:p>
          <a:p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77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>
                <a:latin typeface="+mn-lt"/>
              </a:rPr>
              <a:t>WPŁYW PALENIA PAPIEROSÓW NA ROZWÓJ CHOROBY</a:t>
            </a:r>
            <a:endParaRPr lang="pl-PL" sz="3600" b="1" dirty="0"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333688" y="1355179"/>
            <a:ext cx="5020112" cy="435133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pl-PL" sz="3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Pielęgniarka edukuje w zakresie: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składników dymu tytoniowego,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wpływu składników dymu tytoniowego na funkcjonowanie organizmu człowieka,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edukuje i kształtuje umiejętności ochrony przed działaniem dymu tytoniowego,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wyjaśnia pojęcie „bierne palenie tytoniu”,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dostarcza pacjentowi ulotki dotyczące szkodliwości palenia tytoniu i jego wpływu na rozwój PNKD.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W dniu wypisu chory jest przekonany o konieczności zaprzestania palenia tytoniu. 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5695BE0-D666-4CDB-75A0-BC0EED96447D}"/>
              </a:ext>
            </a:extLst>
          </p:cNvPr>
          <p:cNvSpPr txBox="1"/>
          <p:nvPr/>
        </p:nvSpPr>
        <p:spPr>
          <a:xfrm>
            <a:off x="1906396" y="1326859"/>
            <a:ext cx="837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DC6FE7-0519-5A0A-29C0-9B203044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92" y="1355179"/>
            <a:ext cx="4346293" cy="47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75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WPŁYW PALENIA PAPIEROSÓW NA ROZWÓJ CHOROBY</a:t>
            </a:r>
            <a:endParaRPr lang="pl-PL" sz="3600" dirty="0">
              <a:latin typeface="+mn-lt"/>
            </a:endParaRPr>
          </a:p>
        </p:txBody>
      </p:sp>
      <p:pic>
        <p:nvPicPr>
          <p:cNvPr id="5" name="Picture 8" descr="Gotowi do rzucenia? | Warszawski Uniwersytet Medyczny">
            <a:extLst>
              <a:ext uri="{FF2B5EF4-FFF2-40B4-BE49-F238E27FC236}">
                <a16:creationId xmlns:a16="http://schemas.microsoft.com/office/drawing/2014/main" id="{C3BDF939-9273-6F3A-B7C5-B577AEA5449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2330" y="1475559"/>
            <a:ext cx="3389313" cy="44497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AK POMÓC PACJENTOWI RZUCIĆ PALENIE - ppt pobierz">
            <a:extLst>
              <a:ext uri="{FF2B5EF4-FFF2-40B4-BE49-F238E27FC236}">
                <a16:creationId xmlns:a16="http://schemas.microsoft.com/office/drawing/2014/main" id="{895427BB-4876-70A7-AD48-CC91A84FD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4756" y="1475559"/>
            <a:ext cx="5689600" cy="44497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2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5091" y="180567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>
                <a:latin typeface="+mn-lt"/>
              </a:rPr>
              <a:t>OBSERWACJA KOŃCZYN DOLNYCH</a:t>
            </a:r>
            <a:endParaRPr lang="pl-PL" b="1" dirty="0">
              <a:latin typeface="+mn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5695BE0-D666-4CDB-75A0-BC0EED96447D}"/>
              </a:ext>
            </a:extLst>
          </p:cNvPr>
          <p:cNvSpPr txBox="1"/>
          <p:nvPr/>
        </p:nvSpPr>
        <p:spPr>
          <a:xfrm>
            <a:off x="1906396" y="1326859"/>
            <a:ext cx="837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5C097317-C638-EFB6-6B68-10A3F75461D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1933622"/>
              </p:ext>
            </p:extLst>
          </p:nvPr>
        </p:nvGraphicFramePr>
        <p:xfrm>
          <a:off x="838200" y="1328928"/>
          <a:ext cx="5158427" cy="4635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ymbol zastępczy zawartości 5">
            <a:extLst>
              <a:ext uri="{FF2B5EF4-FFF2-40B4-BE49-F238E27FC236}">
                <a16:creationId xmlns:a16="http://schemas.microsoft.com/office/drawing/2014/main" id="{63E17E4C-95E6-38C5-64FF-E2108A86CB7E}"/>
              </a:ext>
            </a:extLst>
          </p:cNvPr>
          <p:cNvSpPr txBox="1">
            <a:spLocks/>
          </p:cNvSpPr>
          <p:nvPr/>
        </p:nvSpPr>
        <p:spPr>
          <a:xfrm>
            <a:off x="6189154" y="1328928"/>
            <a:ext cx="5164645" cy="48001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pl-PL" sz="2100" b="1" dirty="0" smtClean="0">
                <a:ea typeface="+mj-ea"/>
                <a:cs typeface="Times New Roman" panose="02020603050405020304" pitchFamily="18" charset="0"/>
              </a:rPr>
              <a:t>Zapobieganie upośledzeniu krążenia krwi: </a:t>
            </a:r>
          </a:p>
          <a:p>
            <a:pPr marL="342900" indent="-342900">
              <a:spcBef>
                <a:spcPts val="500"/>
              </a:spcBef>
              <a:buFont typeface="Symbol" pitchFamily="2" charset="2"/>
              <a:buChar char=""/>
            </a:pPr>
            <a:r>
              <a:rPr lang="pl-PL" sz="2100" dirty="0" smtClean="0">
                <a:cs typeface="Times New Roman" panose="02020603050405020304" pitchFamily="18" charset="0"/>
              </a:rPr>
              <a:t>nie należy nosić ciasnej, elastycznej bielizny i odzieży, 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pl-PL" sz="2100" dirty="0" smtClean="0">
                <a:cs typeface="Times New Roman" panose="02020603050405020304" pitchFamily="18" charset="0"/>
              </a:rPr>
              <a:t>polecane są </a:t>
            </a:r>
            <a:r>
              <a:rPr lang="pl-PL" sz="2100" dirty="0" err="1" smtClean="0">
                <a:cs typeface="Times New Roman" panose="02020603050405020304" pitchFamily="18" charset="0"/>
              </a:rPr>
              <a:t>bezuciskowe</a:t>
            </a:r>
            <a:r>
              <a:rPr lang="pl-PL" sz="2100" dirty="0" smtClean="0">
                <a:cs typeface="Times New Roman" panose="02020603050405020304" pitchFamily="18" charset="0"/>
              </a:rPr>
              <a:t> skarpetki a sznurowadła należy wiązać luźno,</a:t>
            </a:r>
          </a:p>
          <a:p>
            <a:pPr marL="34290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pl-PL" sz="2100" dirty="0" smtClean="0">
                <a:cs typeface="Times New Roman" panose="02020603050405020304" pitchFamily="18" charset="0"/>
              </a:rPr>
              <a:t>należy unikać zakładania nogi na nogę (ucisk naczyń podkolanowych), zgięcie nóg nie powinno przekraczać 90°.</a:t>
            </a:r>
          </a:p>
          <a:p>
            <a:pPr marL="0" indent="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pl-PL" sz="2100" b="1" dirty="0" smtClean="0">
                <a:cs typeface="Times New Roman" panose="02020603050405020304" pitchFamily="18" charset="0"/>
              </a:rPr>
              <a:t>Ukierunkowana obserwacja:</a:t>
            </a:r>
          </a:p>
          <a:p>
            <a:pPr marL="342900" indent="-342900">
              <a:spcBef>
                <a:spcPts val="500"/>
              </a:spcBef>
              <a:spcAft>
                <a:spcPts val="1000"/>
              </a:spcAft>
              <a:buFont typeface="Symbol" pitchFamily="2" charset="2"/>
              <a:buChar char=""/>
            </a:pPr>
            <a:r>
              <a:rPr lang="pl-PL" sz="2100" dirty="0" smtClean="0">
                <a:cs typeface="Times New Roman" panose="02020603050405020304" pitchFamily="18" charset="0"/>
              </a:rPr>
              <a:t>dokonuj obserwacji kończyn dolnych i pomiaru tętna</a:t>
            </a:r>
          </a:p>
          <a:p>
            <a:pPr marL="342900" indent="-342900">
              <a:spcBef>
                <a:spcPts val="500"/>
              </a:spcBef>
              <a:spcAft>
                <a:spcPts val="1000"/>
              </a:spcAft>
              <a:buFont typeface="Symbol" pitchFamily="2" charset="2"/>
              <a:buChar char=""/>
            </a:pPr>
            <a:r>
              <a:rPr lang="pl-PL" sz="2100" dirty="0" smtClean="0">
                <a:cs typeface="Times New Roman" panose="02020603050405020304" pitchFamily="18" charset="0"/>
              </a:rPr>
              <a:t>po wykonanym zabiegu operacyjnym obserwuj opatrunek i gojenie się rany,</a:t>
            </a:r>
          </a:p>
          <a:p>
            <a:pPr marL="342900" indent="-342900">
              <a:spcBef>
                <a:spcPts val="500"/>
              </a:spcBef>
              <a:spcAft>
                <a:spcPts val="1000"/>
              </a:spcAft>
              <a:buFont typeface="Symbol" pitchFamily="2" charset="2"/>
              <a:buChar char=""/>
            </a:pPr>
            <a:r>
              <a:rPr lang="pl-PL" sz="2100" dirty="0" smtClean="0">
                <a:cs typeface="Times New Roman" panose="02020603050405020304" pitchFamily="18" charset="0"/>
              </a:rPr>
              <a:t>obecność objawów takich jak: silny ból kończyny, zmniejszenie jej ocieplenia, zmiany w okolicy rany operacyjnej oraz krwawienie są wskazaniem do bezzwłocznego zgłoszenia się do lekarza.</a:t>
            </a:r>
          </a:p>
          <a:p>
            <a:endParaRPr lang="pl-PL" sz="110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9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latin typeface="+mn-lt"/>
              </a:rPr>
              <a:t>PIELĘGNACJA RANY POOPERACYJNEJ W DOMU</a:t>
            </a:r>
            <a:endParaRPr lang="pl-PL" sz="4000" b="1" dirty="0">
              <a:latin typeface="+mn-lt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5C7FB60-EBE0-CD6C-796B-D407D49A65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7667" y="1269206"/>
            <a:ext cx="3088248" cy="4377213"/>
          </a:xfrm>
        </p:spPr>
      </p:pic>
      <p:graphicFrame>
        <p:nvGraphicFramePr>
          <p:cNvPr id="8" name="Symbol zastępczy zawartości 10">
            <a:extLst>
              <a:ext uri="{FF2B5EF4-FFF2-40B4-BE49-F238E27FC236}">
                <a16:creationId xmlns:a16="http://schemas.microsoft.com/office/drawing/2014/main" id="{1CF9C8A0-8B44-8DF4-D803-77CE23D32F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894744"/>
              </p:ext>
            </p:extLst>
          </p:nvPr>
        </p:nvGraphicFramePr>
        <p:xfrm>
          <a:off x="3071636" y="1345407"/>
          <a:ext cx="3568424" cy="4908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ymbol zastępczy zawartości 10">
            <a:extLst>
              <a:ext uri="{FF2B5EF4-FFF2-40B4-BE49-F238E27FC236}">
                <a16:creationId xmlns:a16="http://schemas.microsoft.com/office/drawing/2014/main" id="{89AED216-D68A-13C4-908E-599A09F09AFE}"/>
              </a:ext>
            </a:extLst>
          </p:cNvPr>
          <p:cNvSpPr txBox="1">
            <a:spLocks/>
          </p:cNvSpPr>
          <p:nvPr/>
        </p:nvSpPr>
        <p:spPr>
          <a:xfrm>
            <a:off x="6837159" y="1186813"/>
            <a:ext cx="4713740" cy="498519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l-PL" sz="6400" b="1" dirty="0">
                <a:cs typeface="Times New Roman" panose="02020603050405020304" pitchFamily="18" charset="0"/>
              </a:rPr>
              <a:t>Zmiana opatrunku w </a:t>
            </a:r>
            <a:r>
              <a:rPr lang="pl-PL" sz="6400" b="1" dirty="0" smtClean="0">
                <a:cs typeface="Times New Roman" panose="02020603050405020304" pitchFamily="18" charset="0"/>
              </a:rPr>
              <a:t>domu</a:t>
            </a:r>
            <a:endParaRPr lang="pl-PL" sz="6400" b="1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dirty="0">
                <a:cs typeface="Times New Roman" panose="02020603050405020304" pitchFamily="18" charset="0"/>
              </a:rPr>
              <a:t>Przygotuj miejsce zmiany opatrunku. Wszystkie preparaty i opatrunki powinieneś mieć pod ręką: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6400" dirty="0">
                <a:cs typeface="Times New Roman" panose="02020603050405020304" pitchFamily="18" charset="0"/>
              </a:rPr>
              <a:t>rękawiczki jednorazowe,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6400" dirty="0">
                <a:cs typeface="Times New Roman" panose="02020603050405020304" pitchFamily="18" charset="0"/>
              </a:rPr>
              <a:t>gaziki sterylne,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6400" dirty="0">
                <a:cs typeface="Times New Roman" panose="02020603050405020304" pitchFamily="18" charset="0"/>
              </a:rPr>
              <a:t>sterylny plaster z opatrunkiem,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6400" dirty="0">
                <a:cs typeface="Times New Roman" panose="02020603050405020304" pitchFamily="18" charset="0"/>
              </a:rPr>
              <a:t>płyn do odkażania ran, np. </a:t>
            </a:r>
            <a:r>
              <a:rPr lang="pl-PL" sz="6400" dirty="0" err="1">
                <a:cs typeface="Times New Roman" panose="02020603050405020304" pitchFamily="18" charset="0"/>
              </a:rPr>
              <a:t>Octenisept</a:t>
            </a:r>
            <a:r>
              <a:rPr lang="pl-PL" sz="6400" dirty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dirty="0">
                <a:cs typeface="Times New Roman" panose="02020603050405020304" pitchFamily="18" charset="0"/>
              </a:rPr>
              <a:t>1. Umyj i zdezynfekuj ręce.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dirty="0">
                <a:cs typeface="Times New Roman" panose="02020603050405020304" pitchFamily="18" charset="0"/>
              </a:rPr>
              <a:t>2. Usuń brudny, dotychczasowy opatrunek.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dirty="0">
                <a:cs typeface="Times New Roman" panose="02020603050405020304" pitchFamily="18" charset="0"/>
              </a:rPr>
              <a:t>3. UMYJ RĘCE! Załóż rękawiczki jednorazowe.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dirty="0">
                <a:cs typeface="Times New Roman" panose="02020603050405020304" pitchFamily="18" charset="0"/>
              </a:rPr>
              <a:t>4. Oczyść skórę wokół rany sterylnymi gazikami nasączonymi płynem odkażającym.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dirty="0">
                <a:cs typeface="Times New Roman" panose="02020603050405020304" pitchFamily="18" charset="0"/>
              </a:rPr>
              <a:t>5. Oczyść ranę pooperacyjną nasączonymi sterylnymi gazikami, w kierunku od góry w dół.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dirty="0">
                <a:cs typeface="Times New Roman" panose="02020603050405020304" pitchFamily="18" charset="0"/>
              </a:rPr>
              <a:t>6. Poczekaj aż wyschnie.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dirty="0">
                <a:cs typeface="Times New Roman" panose="02020603050405020304" pitchFamily="18" charset="0"/>
              </a:rPr>
              <a:t>7. Załóż sterylny plaster z opatrunkiem.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dirty="0">
                <a:cs typeface="Times New Roman" panose="02020603050405020304" pitchFamily="18" charset="0"/>
              </a:rPr>
              <a:t>8. Zdejmij, wyrzuć rękawiczki do worka na odpady i szczelnie zawiąż - podpisz: zużyty materiał opatrunkowy.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dirty="0">
                <a:cs typeface="Times New Roman" panose="02020603050405020304" pitchFamily="18" charset="0"/>
              </a:rPr>
              <a:t>9. Umyj i zdezynfekuj ponownie ręce.</a:t>
            </a:r>
          </a:p>
          <a:p>
            <a:pPr algn="just"/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4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+mn-lt"/>
                <a:cs typeface="Times New Roman" panose="02020603050405020304" pitchFamily="18" charset="0"/>
              </a:rPr>
              <a:t>AKTYWNOŚĆ FIZYCZNA</a:t>
            </a:r>
            <a:endParaRPr lang="pl-PL" dirty="0">
              <a:latin typeface="+mn-lt"/>
            </a:endParaRPr>
          </a:p>
        </p:txBody>
      </p:sp>
      <p:pic>
        <p:nvPicPr>
          <p:cNvPr id="5" name="Picture 2" descr="21 udowodnionych korzyści z ruchu | Serwis Zdrowie">
            <a:extLst>
              <a:ext uri="{FF2B5EF4-FFF2-40B4-BE49-F238E27FC236}">
                <a16:creationId xmlns:a16="http://schemas.microsoft.com/office/drawing/2014/main" id="{35F69BAE-F473-9FFB-2FE5-7DC5DAC0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97" y="1437051"/>
            <a:ext cx="2696781" cy="43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6C119E9F-A453-1D20-4BB3-63EDC9859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3775" y="1437051"/>
            <a:ext cx="4115164" cy="471207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>
                <a:cs typeface="Times New Roman" panose="02020603050405020304" pitchFamily="18" charset="0"/>
              </a:rPr>
              <a:t>Zgodnie z wytycznymi rekomendowanymi przez </a:t>
            </a:r>
            <a:r>
              <a:rPr lang="pl-PL" sz="2400" dirty="0" smtClean="0">
                <a:cs typeface="Times New Roman" panose="02020603050405020304" pitchFamily="18" charset="0"/>
              </a:rPr>
              <a:t>towarzystwa naukowe </a:t>
            </a:r>
            <a:r>
              <a:rPr lang="pl-PL" sz="2400" dirty="0">
                <a:cs typeface="Times New Roman" panose="02020603050405020304" pitchFamily="18" charset="0"/>
              </a:rPr>
              <a:t>nadzorowany trening marszowy na bieżni ruchomej powinien trwać około 30-60 min i odbywać się 3 razy w tygodniu przez minimum 3 miesiące (</a:t>
            </a:r>
            <a:r>
              <a:rPr lang="pl-PL" sz="2400" dirty="0" smtClean="0">
                <a:cs typeface="Times New Roman" panose="02020603050405020304" pitchFamily="18" charset="0"/>
              </a:rPr>
              <a:t>nadzorowany przez </a:t>
            </a:r>
            <a:r>
              <a:rPr lang="pl-PL" sz="2400" dirty="0">
                <a:cs typeface="Times New Roman" panose="02020603050405020304" pitchFamily="18" charset="0"/>
              </a:rPr>
              <a:t>rehabilitanta/fizjoterapeutę). </a:t>
            </a:r>
          </a:p>
          <a:p>
            <a:endParaRPr lang="pl-PL" dirty="0"/>
          </a:p>
        </p:txBody>
      </p:sp>
      <p:graphicFrame>
        <p:nvGraphicFramePr>
          <p:cNvPr id="8" name="Symbol zastępczy zawartości 3">
            <a:extLst>
              <a:ext uri="{FF2B5EF4-FFF2-40B4-BE49-F238E27FC236}">
                <a16:creationId xmlns:a16="http://schemas.microsoft.com/office/drawing/2014/main" id="{BB74BA23-2857-6908-895D-E146FA1D75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421082"/>
              </p:ext>
            </p:extLst>
          </p:nvPr>
        </p:nvGraphicFramePr>
        <p:xfrm>
          <a:off x="7709483" y="1437051"/>
          <a:ext cx="3858936" cy="481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1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+mn-lt"/>
              </a:rPr>
              <a:t>ETAPY EDUKACJI PACJENTA </a:t>
            </a:r>
            <a:endParaRPr lang="pl-PL" b="1" dirty="0">
              <a:latin typeface="+mn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5695BE0-D666-4CDB-75A0-BC0EED96447D}"/>
              </a:ext>
            </a:extLst>
          </p:cNvPr>
          <p:cNvSpPr txBox="1"/>
          <p:nvPr/>
        </p:nvSpPr>
        <p:spPr>
          <a:xfrm>
            <a:off x="1906396" y="1326859"/>
            <a:ext cx="837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Symbol zastępczy zawartości 3">
            <a:extLst>
              <a:ext uri="{FF2B5EF4-FFF2-40B4-BE49-F238E27FC236}">
                <a16:creationId xmlns:a16="http://schemas.microsoft.com/office/drawing/2014/main" id="{D667315F-E28C-BA49-043F-2727CAB4E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766656"/>
              </p:ext>
            </p:extLst>
          </p:nvPr>
        </p:nvGraphicFramePr>
        <p:xfrm>
          <a:off x="838200" y="1825626"/>
          <a:ext cx="10515600" cy="378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+mn-lt"/>
              </a:rPr>
              <a:t>CEL GŁÓWNY PROGRAMU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b="1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Przygotowanie </a:t>
            </a:r>
            <a:r>
              <a:rPr lang="pl-PL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pacjentów z przewlekłym niedokrwieniem kończyn dolnych do samoopieki i </a:t>
            </a:r>
            <a:r>
              <a:rPr lang="pl-PL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samopielęgnacji</a:t>
            </a:r>
            <a:r>
              <a:rPr lang="pl-PL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5695BE0-D666-4CDB-75A0-BC0EED96447D}"/>
              </a:ext>
            </a:extLst>
          </p:cNvPr>
          <p:cNvSpPr txBox="1"/>
          <p:nvPr/>
        </p:nvSpPr>
        <p:spPr>
          <a:xfrm>
            <a:off x="1906396" y="1326859"/>
            <a:ext cx="837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64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>
                <a:latin typeface="+mn-lt"/>
              </a:rPr>
              <a:t>CELE SZCZEGÓŁOWE PROGRAMU</a:t>
            </a:r>
            <a:endParaRPr lang="pl-PL" sz="4000" dirty="0"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13113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500"/>
              </a:spcBef>
              <a:buFont typeface="Symbol" pitchFamily="2" charset="2"/>
              <a:buChar char=""/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Podniesienie poziomu  wiedzy pacjenta na temat swojej choroby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Znajomość czynników ryzyka i objawów choroby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Kształtowanie umiejętności obserwacji kończyn dolnych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Podniesienie poziomu wiedzy w zakresie zalecanej aktywności ruchowej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itchFamily="2" charset="2"/>
              <a:buChar char=""/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Kształtowanie umiejętności pacjenta w zakresie aktywnej współpracy              w procesie samokontroli i samoopieki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5695BE0-D666-4CDB-75A0-BC0EED96447D}"/>
              </a:ext>
            </a:extLst>
          </p:cNvPr>
          <p:cNvSpPr txBox="1"/>
          <p:nvPr/>
        </p:nvSpPr>
        <p:spPr>
          <a:xfrm>
            <a:off x="1906396" y="1326859"/>
            <a:ext cx="837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2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199" y="743445"/>
            <a:ext cx="10515600" cy="4919124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000"/>
              </a:spcAft>
            </a:pPr>
            <a:r>
              <a:rPr lang="pl-PL" sz="3200" b="1" dirty="0">
                <a:latin typeface="Century Gothic" panose="020B0502020202020204" pitchFamily="34" charset="0"/>
              </a:rPr>
              <a:t>Adresaci programu</a:t>
            </a:r>
          </a:p>
          <a:p>
            <a:pPr marL="342900" lvl="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Pacjenci z przewlekłym niedokrwieniem kończyn dolnych leczeni w Klinice Chirurgii Naczyniowej UCK </a:t>
            </a:r>
          </a:p>
          <a:p>
            <a:pPr marL="342900" lvl="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Rodziny, bliscy, opiekunowie w/w osób</a:t>
            </a:r>
          </a:p>
          <a:p>
            <a:pPr>
              <a:spcAft>
                <a:spcPts val="1000"/>
              </a:spcAft>
            </a:pPr>
            <a:r>
              <a:rPr lang="pl-PL" sz="3200" b="1" dirty="0">
                <a:latin typeface="Century Gothic" panose="020B0502020202020204" pitchFamily="34" charset="0"/>
              </a:rPr>
              <a:t>Realizatorzy programu</a:t>
            </a:r>
          </a:p>
          <a:p>
            <a:pPr marL="342900" lvl="0" indent="-342900" algn="just">
              <a:spcAft>
                <a:spcPts val="1000"/>
              </a:spcAft>
              <a:buFont typeface="Symbol" pitchFamily="2" charset="2"/>
              <a:buChar char=""/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Pielęgniarki zatrudnione w Klinice Chirurgii Naczyniowej</a:t>
            </a:r>
          </a:p>
          <a:p>
            <a:pPr marL="342900" lvl="0" indent="-342900" algn="just">
              <a:spcAft>
                <a:spcPts val="1000"/>
              </a:spcAft>
              <a:buFont typeface="Symbol" pitchFamily="2" charset="2"/>
              <a:buChar char=""/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Edukacja jest realizowana w sali chorego/ sali seminaryjnej</a:t>
            </a:r>
          </a:p>
          <a:p>
            <a:r>
              <a:rPr lang="pl-PL" sz="3200" b="1" dirty="0">
                <a:latin typeface="Century Gothic" panose="020B0502020202020204" pitchFamily="34" charset="0"/>
              </a:rPr>
              <a:t>Materiały i pomoce dydaktyczne</a:t>
            </a: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pl-PL" dirty="0"/>
              <a:t>B</a:t>
            </a: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roszury i poradniki dla osób z PNKD i ich rodzin:</a:t>
            </a:r>
          </a:p>
          <a:p>
            <a:pPr marL="719138" lvl="0" indent="-254000">
              <a:spcBef>
                <a:spcPts val="500"/>
              </a:spcBef>
              <a:buFont typeface="Wingdings" pitchFamily="2" charset="2"/>
              <a:buChar char="ü"/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dieta </a:t>
            </a:r>
            <a:r>
              <a:rPr lang="pl-PL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niskolipidowa</a:t>
            </a:r>
            <a:endParaRPr lang="pl-PL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138" lvl="0" indent="-254000">
              <a:spcBef>
                <a:spcPts val="500"/>
              </a:spcBef>
              <a:buFont typeface="Wingdings" pitchFamily="2" charset="2"/>
              <a:buChar char="ü"/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piramida zdrowego żywienia</a:t>
            </a:r>
          </a:p>
          <a:p>
            <a:pPr marL="719138" lvl="0" indent="-254000">
              <a:spcBef>
                <a:spcPts val="500"/>
              </a:spcBef>
              <a:buFont typeface="Wingdings" pitchFamily="2" charset="2"/>
              <a:buChar char="ü"/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szkodliwość palenia tytoniu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5695BE0-D666-4CDB-75A0-BC0EED96447D}"/>
              </a:ext>
            </a:extLst>
          </p:cNvPr>
          <p:cNvSpPr txBox="1"/>
          <p:nvPr/>
        </p:nvSpPr>
        <p:spPr>
          <a:xfrm>
            <a:off x="1906396" y="1326859"/>
            <a:ext cx="837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03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>
                <a:latin typeface="+mn-lt"/>
              </a:rPr>
              <a:t>ZAKRES TEMATYCZNY EDUKACJI ZDROWOTNEJ</a:t>
            </a:r>
            <a:endParaRPr lang="pl-PL" sz="4000" dirty="0"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199" y="1557177"/>
            <a:ext cx="10515600" cy="4399006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spcBef>
                <a:spcPts val="500"/>
              </a:spcBef>
              <a:spcAft>
                <a:spcPts val="1000"/>
              </a:spcAft>
              <a:buFont typeface="Symbol" pitchFamily="2" charset="2"/>
              <a:buChar char="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Omówienie zagadnień dotyczących istoty choroby, objawów i czynników ryzyka </a:t>
            </a:r>
          </a:p>
          <a:p>
            <a:pPr marL="342900" lvl="0" indent="-342900" algn="just">
              <a:spcBef>
                <a:spcPts val="500"/>
              </a:spcBef>
              <a:spcAft>
                <a:spcPts val="1000"/>
              </a:spcAft>
              <a:buFont typeface="Symbol" pitchFamily="2" charset="2"/>
              <a:buChar char="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Styl życia</a:t>
            </a:r>
          </a:p>
          <a:p>
            <a:pPr marL="342900" lvl="0" indent="-342900" algn="just">
              <a:spcBef>
                <a:spcPts val="500"/>
              </a:spcBef>
              <a:spcAft>
                <a:spcPts val="1000"/>
              </a:spcAft>
              <a:buFont typeface="Symbol" pitchFamily="2" charset="2"/>
              <a:buChar char="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Omówienie wpływu palenia tytoniu na rozwój choroby</a:t>
            </a:r>
          </a:p>
          <a:p>
            <a:pPr marL="342900" lvl="0" indent="-342900" algn="just">
              <a:spcBef>
                <a:spcPts val="500"/>
              </a:spcBef>
              <a:spcAft>
                <a:spcPts val="1000"/>
              </a:spcAft>
              <a:buFont typeface="Symbol" pitchFamily="2" charset="2"/>
              <a:buChar char="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Nauka umiejętności obserwacji kończyn dolnych</a:t>
            </a:r>
          </a:p>
          <a:p>
            <a:pPr marL="342900" lvl="0" indent="-342900" algn="just">
              <a:spcBef>
                <a:spcPts val="500"/>
              </a:spcBef>
              <a:spcAft>
                <a:spcPts val="1000"/>
              </a:spcAft>
              <a:buFont typeface="Symbol" pitchFamily="2" charset="2"/>
              <a:buChar char="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Pielęgnacja rany pooperacyjnej po wypisie z kliniki</a:t>
            </a:r>
          </a:p>
          <a:p>
            <a:pPr marL="342900" lvl="0" indent="-342900" algn="just">
              <a:spcBef>
                <a:spcPts val="500"/>
              </a:spcBef>
              <a:spcAft>
                <a:spcPts val="1000"/>
              </a:spcAft>
              <a:buFont typeface="Symbol" pitchFamily="2" charset="2"/>
              <a:buChar char="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Omówienie zasad aktywności ruchowej</a:t>
            </a:r>
          </a:p>
          <a:p>
            <a:pPr marL="342900" lvl="0" indent="-342900" algn="just">
              <a:spcBef>
                <a:spcPts val="500"/>
              </a:spcBef>
              <a:spcAft>
                <a:spcPts val="1000"/>
              </a:spcAft>
              <a:buFont typeface="Symbol" pitchFamily="2" charset="2"/>
              <a:buChar char="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Omówienie zasad żywienia pacjentów z przewlekłym niedokrwieniem kończyn dolnych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5695BE0-D666-4CDB-75A0-BC0EED96447D}"/>
              </a:ext>
            </a:extLst>
          </p:cNvPr>
          <p:cNvSpPr txBox="1"/>
          <p:nvPr/>
        </p:nvSpPr>
        <p:spPr>
          <a:xfrm>
            <a:off x="1906396" y="1326859"/>
            <a:ext cx="837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29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3244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latin typeface="+mn-lt"/>
              </a:rPr>
              <a:t>STYL ŻYCIA</a:t>
            </a:r>
            <a:endParaRPr lang="pl-PL" b="1" dirty="0">
              <a:latin typeface="+mn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5695BE0-D666-4CDB-75A0-BC0EED96447D}"/>
              </a:ext>
            </a:extLst>
          </p:cNvPr>
          <p:cNvSpPr txBox="1"/>
          <p:nvPr/>
        </p:nvSpPr>
        <p:spPr>
          <a:xfrm>
            <a:off x="1906396" y="1326859"/>
            <a:ext cx="837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0A76371-D49D-4A9A-0A77-44EEDA90B1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555135"/>
              </p:ext>
            </p:extLst>
          </p:nvPr>
        </p:nvGraphicFramePr>
        <p:xfrm>
          <a:off x="838199" y="1397786"/>
          <a:ext cx="10515600" cy="421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  <a:cs typeface="Times New Roman" panose="02020603050405020304" pitchFamily="18" charset="0"/>
              </a:rPr>
              <a:t>ZALECENIA ŻYWIENIOWE</a:t>
            </a:r>
            <a:endParaRPr lang="pl-PL" sz="4000" dirty="0"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451295"/>
            <a:ext cx="10515600" cy="4236441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  <a:spcBef>
                <a:spcPts val="500"/>
              </a:spcBef>
              <a:spcAft>
                <a:spcPts val="1000"/>
              </a:spcAft>
            </a:pPr>
            <a:r>
              <a:rPr lang="pl-PL" sz="2500" dirty="0">
                <a:cs typeface="Times New Roman" panose="02020603050405020304" pitchFamily="18" charset="0"/>
              </a:rPr>
              <a:t>Dieta </a:t>
            </a:r>
            <a:r>
              <a:rPr lang="pl-PL" sz="2500" dirty="0" err="1" smtClean="0">
                <a:cs typeface="Times New Roman" panose="02020603050405020304" pitchFamily="18" charset="0"/>
              </a:rPr>
              <a:t>niskolipidowa</a:t>
            </a:r>
            <a:r>
              <a:rPr lang="pl-PL" sz="2500" dirty="0" smtClean="0">
                <a:cs typeface="Times New Roman" panose="02020603050405020304" pitchFamily="18" charset="0"/>
              </a:rPr>
              <a:t> – o niskiej zawartości tłuszczu („złego cholesterolu”)</a:t>
            </a:r>
            <a:endParaRPr lang="pl-PL" sz="2500" dirty="0"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500"/>
              </a:spcBef>
              <a:spcAft>
                <a:spcPts val="1000"/>
              </a:spcAft>
            </a:pPr>
            <a:r>
              <a:rPr lang="pl-PL" sz="2500" dirty="0">
                <a:ea typeface="Times New Roman" panose="02020603050405020304" pitchFamily="18" charset="0"/>
                <a:cs typeface="Times New Roman" panose="02020603050405020304" pitchFamily="18" charset="0"/>
              </a:rPr>
              <a:t>Zapobieganie </a:t>
            </a:r>
            <a:r>
              <a:rPr lang="pl-PL" sz="2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otyłości</a:t>
            </a:r>
            <a:endParaRPr lang="pl-PL" sz="25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500"/>
              </a:spcBef>
              <a:spcAft>
                <a:spcPts val="1000"/>
              </a:spcAft>
            </a:pPr>
            <a:r>
              <a:rPr lang="pl-PL" sz="2500" dirty="0">
                <a:ea typeface="Times New Roman" panose="02020603050405020304" pitchFamily="18" charset="0"/>
                <a:cs typeface="Times New Roman" panose="02020603050405020304" pitchFamily="18" charset="0"/>
              </a:rPr>
              <a:t>Pacjenci powinni spożywać tłuszcze jednonienasycone np. olej rzepakowy lub oliwa z oliwek oraz tłuszcze wielonienasycone zawarte np. w oleju słonecznikowym czy kukurydzianym. </a:t>
            </a:r>
          </a:p>
          <a:p>
            <a:pPr algn="just">
              <a:lnSpc>
                <a:spcPct val="170000"/>
              </a:lnSpc>
              <a:spcBef>
                <a:spcPts val="500"/>
              </a:spcBef>
              <a:spcAft>
                <a:spcPts val="1000"/>
              </a:spcAft>
            </a:pPr>
            <a:r>
              <a:rPr lang="pl-PL" sz="2500" dirty="0">
                <a:ea typeface="Times New Roman" panose="02020603050405020304" pitchFamily="18" charset="0"/>
                <a:cs typeface="Times New Roman" panose="02020603050405020304" pitchFamily="18" charset="0"/>
              </a:rPr>
              <a:t>W diecie powinny pojawić się warzywa i owoce (najlepiej w surowej postaci), rośliny strączkowe i nasiona (jako źródło błonnika obniżające poziom cholesterolu LDL we krwi), orzechy, produkty pełnoziarniste oraz ryby, które są dobrym źródłem białka i nienasyconych tłuszczów z rodziny omega-3. </a:t>
            </a:r>
          </a:p>
          <a:p>
            <a:pPr algn="just">
              <a:lnSpc>
                <a:spcPct val="170000"/>
              </a:lnSpc>
              <a:spcBef>
                <a:spcPts val="500"/>
              </a:spcBef>
              <a:spcAft>
                <a:spcPts val="1000"/>
              </a:spcAft>
            </a:pPr>
            <a:r>
              <a:rPr lang="pl-PL" sz="2500" dirty="0">
                <a:ea typeface="Times New Roman" panose="02020603050405020304" pitchFamily="18" charset="0"/>
                <a:cs typeface="Times New Roman" panose="02020603050405020304" pitchFamily="18" charset="0"/>
              </a:rPr>
              <a:t>Ograniczone spożywanie tłuszczów powinno być rekompensowane zwiększonym spożyciem produktów bogatych w skrobię, znajdujących się głównie w produktach zbożowych i ziemniakach, bogatych w witaminy i składniki mineralne.</a:t>
            </a:r>
          </a:p>
          <a:p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2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57C59B5-F7EB-65F4-B6E9-336470CE2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88" r="1" b="1"/>
          <a:stretch/>
        </p:blipFill>
        <p:spPr>
          <a:xfrm>
            <a:off x="1198294" y="433742"/>
            <a:ext cx="4148456" cy="5571066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EBD70466-EE6D-F1FB-5C55-AFBB50466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684" y="154964"/>
            <a:ext cx="4708187" cy="5912783"/>
          </a:xfrm>
          <a:prstGeom prst="rect">
            <a:avLst/>
          </a:prstGeom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F/PS-02/Z18/E001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E8E-001B-4B1E-850B-352343F2188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9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901</Words>
  <Application>Microsoft Office PowerPoint</Application>
  <PresentationFormat>Panoramiczny</PresentationFormat>
  <Paragraphs>144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Motyw pakietu Office</vt:lpstr>
      <vt:lpstr>PROGRAM EDUKACJI ZDROWOTNEJ DLA PACJENTÓW Z PRZEWLEKŁYM NIEDOKRWIENIEM KOŃCZYN DOLNYCH</vt:lpstr>
      <vt:lpstr>ETAPY EDUKACJI PACJENTA </vt:lpstr>
      <vt:lpstr>CEL GŁÓWNY PROGRAMU</vt:lpstr>
      <vt:lpstr>CELE SZCZEGÓŁOWE PROGRAMU</vt:lpstr>
      <vt:lpstr>Prezentacja programu PowerPoint</vt:lpstr>
      <vt:lpstr>ZAKRES TEMATYCZNY EDUKACJI ZDROWOTNEJ</vt:lpstr>
      <vt:lpstr>STYL ŻYCIA</vt:lpstr>
      <vt:lpstr>ZALECENIA ŻYWIENIOWE</vt:lpstr>
      <vt:lpstr>Prezentacja programu PowerPoint</vt:lpstr>
      <vt:lpstr>WPŁYW PALENIA PAPIEROSÓW NA ROZWÓJ CHOROBY</vt:lpstr>
      <vt:lpstr>WPŁYW PALENIA PAPIEROSÓW NA ROZWÓJ CHOROBY</vt:lpstr>
      <vt:lpstr>OBSERWACJA KOŃCZYN DOLNYCH</vt:lpstr>
      <vt:lpstr>PIELĘGNACJA RANY POOPERACYJNEJ W DOMU</vt:lpstr>
      <vt:lpstr>AKTYWNOŚĆ FIZYCZNA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Wioleta Wójcik</dc:creator>
  <cp:lastModifiedBy>Wioletta Liesius</cp:lastModifiedBy>
  <cp:revision>283</cp:revision>
  <dcterms:created xsi:type="dcterms:W3CDTF">2020-07-21T06:31:00Z</dcterms:created>
  <dcterms:modified xsi:type="dcterms:W3CDTF">2024-01-22T16:23:48Z</dcterms:modified>
</cp:coreProperties>
</file>